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1"/>
  </p:sldMasterIdLst>
  <p:sldIdLst>
    <p:sldId id="256" r:id="rId2"/>
    <p:sldId id="257" r:id="rId3"/>
    <p:sldId id="258" r:id="rId4"/>
    <p:sldId id="259" r:id="rId5"/>
    <p:sldId id="271" r:id="rId6"/>
    <p:sldId id="274" r:id="rId7"/>
    <p:sldId id="260" r:id="rId8"/>
    <p:sldId id="263" r:id="rId9"/>
    <p:sldId id="273" r:id="rId10"/>
    <p:sldId id="275" r:id="rId11"/>
    <p:sldId id="276" r:id="rId12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Georgia" panose="02040502050405020303" pitchFamily="18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Georgia" panose="02040502050405020303" pitchFamily="18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Georgia" panose="02040502050405020303" pitchFamily="18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Georgia" panose="02040502050405020303" pitchFamily="18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Georgia" panose="02040502050405020303" pitchFamily="18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Georgia" panose="02040502050405020303" pitchFamily="18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Georgia" panose="02040502050405020303" pitchFamily="18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Georgia" panose="02040502050405020303" pitchFamily="18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Georgia" panose="02040502050405020303" pitchFamily="18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8" d="100"/>
          <a:sy n="108" d="100"/>
        </p:scale>
        <p:origin x="1704" y="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9">
            <a:extLst>
              <a:ext uri="{FF2B5EF4-FFF2-40B4-BE49-F238E27FC236}">
                <a16:creationId xmlns:a16="http://schemas.microsoft.com/office/drawing/2014/main" id="{6BD0FA42-6DC7-4AB8-8348-CABB221DEE40}"/>
              </a:ext>
            </a:extLst>
          </p:cNvPr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Georgia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eorgia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eorgia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eorgia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eorgia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itchFamily="18" charset="0"/>
              </a:defRPr>
            </a:lvl9pPr>
          </a:lstStyle>
          <a:p>
            <a:pPr eaLnBrk="1" hangingPunct="1">
              <a:defRPr/>
            </a:pPr>
            <a:endParaRPr lang="en-US" altLang="en-US">
              <a:cs typeface="Arial" charset="0"/>
            </a:endParaRPr>
          </a:p>
        </p:txBody>
      </p:sp>
      <p:sp>
        <p:nvSpPr>
          <p:cNvPr id="5" name="Rectangle 20">
            <a:extLst>
              <a:ext uri="{FF2B5EF4-FFF2-40B4-BE49-F238E27FC236}">
                <a16:creationId xmlns:a16="http://schemas.microsoft.com/office/drawing/2014/main" id="{A4D5536C-226A-431F-A757-852CB4DA2853}"/>
              </a:ext>
            </a:extLst>
          </p:cNvPr>
          <p:cNvSpPr>
            <a:spLocks noChangeArrowheads="1"/>
          </p:cNvSpPr>
          <p:nvPr/>
        </p:nvSpPr>
        <p:spPr bwMode="white">
          <a:xfrm>
            <a:off x="8991600" y="3175"/>
            <a:ext cx="152400" cy="68580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Georgia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eorgia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eorgia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eorgia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eorgia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itchFamily="18" charset="0"/>
              </a:defRPr>
            </a:lvl9pPr>
          </a:lstStyle>
          <a:p>
            <a:pPr eaLnBrk="1" hangingPunct="1">
              <a:defRPr/>
            </a:pPr>
            <a:endParaRPr lang="en-US" altLang="en-US">
              <a:cs typeface="Arial" charset="0"/>
            </a:endParaRPr>
          </a:p>
        </p:txBody>
      </p:sp>
      <p:sp>
        <p:nvSpPr>
          <p:cNvPr id="6" name="Rectangle 23">
            <a:extLst>
              <a:ext uri="{FF2B5EF4-FFF2-40B4-BE49-F238E27FC236}">
                <a16:creationId xmlns:a16="http://schemas.microsoft.com/office/drawing/2014/main" id="{A996BDB9-5025-407C-A12F-4022C013F71F}"/>
              </a:ext>
            </a:extLst>
          </p:cNvPr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Georgia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eorgia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eorgia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eorgia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eorgia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itchFamily="18" charset="0"/>
              </a:defRPr>
            </a:lvl9pPr>
          </a:lstStyle>
          <a:p>
            <a:pPr eaLnBrk="1" hangingPunct="1">
              <a:defRPr/>
            </a:pPr>
            <a:endParaRPr lang="en-US" altLang="en-US">
              <a:cs typeface="Arial" charset="0"/>
            </a:endParaRPr>
          </a:p>
        </p:txBody>
      </p:sp>
      <p:sp>
        <p:nvSpPr>
          <p:cNvPr id="7" name="Rectangle 24">
            <a:extLst>
              <a:ext uri="{FF2B5EF4-FFF2-40B4-BE49-F238E27FC236}">
                <a16:creationId xmlns:a16="http://schemas.microsoft.com/office/drawing/2014/main" id="{B2C4560C-0DAB-41E3-9848-F4A9FF6131F7}"/>
              </a:ext>
            </a:extLst>
          </p:cNvPr>
          <p:cNvSpPr>
            <a:spLocks noChangeArrowheads="1"/>
          </p:cNvSpPr>
          <p:nvPr/>
        </p:nvSpPr>
        <p:spPr bwMode="white">
          <a:xfrm>
            <a:off x="0" y="0"/>
            <a:ext cx="9144000" cy="25146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Georgia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eorgia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eorgia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eorgia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eorgia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itchFamily="18" charset="0"/>
              </a:defRPr>
            </a:lvl9pPr>
          </a:lstStyle>
          <a:p>
            <a:pPr eaLnBrk="1" hangingPunct="1">
              <a:defRPr/>
            </a:pPr>
            <a:endParaRPr lang="en-US" altLang="en-US">
              <a:cs typeface="Arial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A724F1B-F7C5-45A2-AE96-266E3F7AD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6050" y="6391275"/>
            <a:ext cx="8832850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1" name="Straight Connector 10">
            <a:extLst>
              <a:ext uri="{FF2B5EF4-FFF2-40B4-BE49-F238E27FC236}">
                <a16:creationId xmlns:a16="http://schemas.microsoft.com/office/drawing/2014/main" id="{8A80A785-D922-43EE-80C5-E9143FED96DF}"/>
              </a:ext>
            </a:extLst>
          </p:cNvPr>
          <p:cNvSpPr>
            <a:spLocks noChangeShapeType="1"/>
          </p:cNvSpPr>
          <p:nvPr/>
        </p:nvSpPr>
        <p:spPr bwMode="auto">
          <a:xfrm>
            <a:off x="155575" y="2419350"/>
            <a:ext cx="8832850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EBF84AA-7E65-4C64-9044-A311244CD2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8832850" cy="6546850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cs typeface="+mn-cs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3409170-8EBA-4C1C-B88E-CB3E96CCD299}"/>
              </a:ext>
            </a:extLst>
          </p:cNvPr>
          <p:cNvSpPr/>
          <p:nvPr/>
        </p:nvSpPr>
        <p:spPr>
          <a:xfrm>
            <a:off x="4267200" y="2114550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5455ACA-7A04-4E43-873F-6C3FA24D9A73}"/>
              </a:ext>
            </a:extLst>
          </p:cNvPr>
          <p:cNvSpPr/>
          <p:nvPr/>
        </p:nvSpPr>
        <p:spPr>
          <a:xfrm>
            <a:off x="4362450" y="2209800"/>
            <a:ext cx="419100" cy="420688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371600" y="2819400"/>
            <a:ext cx="6400800" cy="1752600"/>
          </a:xfrm>
        </p:spPr>
        <p:txBody>
          <a:bodyPr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685800" y="381000"/>
            <a:ext cx="7772400" cy="1752600"/>
          </a:xfrm>
        </p:spPr>
        <p:txBody>
          <a:bodyPr/>
          <a:lstStyle>
            <a:lvl1pPr>
              <a:defRPr sz="42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Date Placeholder 27">
            <a:extLst>
              <a:ext uri="{FF2B5EF4-FFF2-40B4-BE49-F238E27FC236}">
                <a16:creationId xmlns:a16="http://schemas.microsoft.com/office/drawing/2014/main" id="{B65E18D1-ED0B-44C9-8AF8-9A2A30A70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EFCB756-C984-40F5-868C-ED760A979D15}" type="datetimeFigureOut">
              <a:rPr lang="en-US"/>
              <a:pPr>
                <a:defRPr/>
              </a:pPr>
              <a:t>1/15/2020</a:t>
            </a:fld>
            <a:endParaRPr lang="en-US"/>
          </a:p>
        </p:txBody>
      </p:sp>
      <p:sp>
        <p:nvSpPr>
          <p:cNvPr id="16" name="Footer Placeholder 16">
            <a:extLst>
              <a:ext uri="{FF2B5EF4-FFF2-40B4-BE49-F238E27FC236}">
                <a16:creationId xmlns:a16="http://schemas.microsoft.com/office/drawing/2014/main" id="{84F10E34-A9DD-4CD8-B993-49E8BC0BDC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" name="Slide Number Placeholder 28">
            <a:extLst>
              <a:ext uri="{FF2B5EF4-FFF2-40B4-BE49-F238E27FC236}">
                <a16:creationId xmlns:a16="http://schemas.microsoft.com/office/drawing/2014/main" id="{335D7B40-483C-4E88-BF5F-7D25BEE0EF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343400" y="2198688"/>
            <a:ext cx="457200" cy="4413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393474B-3526-4A5A-95FA-17FE69B57EE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239504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AC375E-AE99-4CBC-801E-A9532F11A9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7625B58-6AA4-4BFD-BB55-2D811B4A4A1F}" type="datetimeFigureOut">
              <a:rPr lang="en-US"/>
              <a:pPr>
                <a:defRPr/>
              </a:pPr>
              <a:t>1/15/2020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07D2B6-78D2-4C0C-B47A-162E4DECC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79E328-232E-449C-95D3-76F960314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C1D0980-45ED-491F-B670-2580D50E602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091464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9">
            <a:extLst>
              <a:ext uri="{FF2B5EF4-FFF2-40B4-BE49-F238E27FC236}">
                <a16:creationId xmlns:a16="http://schemas.microsoft.com/office/drawing/2014/main" id="{7BFE5952-12A7-4B4C-9BC1-2FEA60398B31}"/>
              </a:ext>
            </a:extLst>
          </p:cNvPr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Georgia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eorgia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eorgia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eorgia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eorgia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itchFamily="18" charset="0"/>
              </a:defRPr>
            </a:lvl9pPr>
          </a:lstStyle>
          <a:p>
            <a:pPr eaLnBrk="1" hangingPunct="1">
              <a:defRPr/>
            </a:pPr>
            <a:endParaRPr lang="en-US" altLang="en-US">
              <a:cs typeface="Arial" charset="0"/>
            </a:endParaRPr>
          </a:p>
        </p:txBody>
      </p:sp>
      <p:sp>
        <p:nvSpPr>
          <p:cNvPr id="5" name="Rectangle 20">
            <a:extLst>
              <a:ext uri="{FF2B5EF4-FFF2-40B4-BE49-F238E27FC236}">
                <a16:creationId xmlns:a16="http://schemas.microsoft.com/office/drawing/2014/main" id="{4330D3D6-F4A0-46C6-81A4-2693949546DE}"/>
              </a:ext>
            </a:extLst>
          </p:cNvPr>
          <p:cNvSpPr>
            <a:spLocks noChangeArrowheads="1"/>
          </p:cNvSpPr>
          <p:nvPr/>
        </p:nvSpPr>
        <p:spPr bwMode="white">
          <a:xfrm>
            <a:off x="7010400" y="0"/>
            <a:ext cx="2133600" cy="68580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Georgia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eorgia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eorgia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eorgia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eorgia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itchFamily="18" charset="0"/>
              </a:defRPr>
            </a:lvl9pPr>
          </a:lstStyle>
          <a:p>
            <a:pPr eaLnBrk="1" hangingPunct="1">
              <a:defRPr/>
            </a:pPr>
            <a:endParaRPr lang="en-US" altLang="en-US">
              <a:cs typeface="Arial" charset="0"/>
            </a:endParaRPr>
          </a:p>
        </p:txBody>
      </p:sp>
      <p:sp>
        <p:nvSpPr>
          <p:cNvPr id="6" name="Rectangle 23">
            <a:extLst>
              <a:ext uri="{FF2B5EF4-FFF2-40B4-BE49-F238E27FC236}">
                <a16:creationId xmlns:a16="http://schemas.microsoft.com/office/drawing/2014/main" id="{E39FF8A1-8CC3-4959-B3C1-F413ACC00848}"/>
              </a:ext>
            </a:extLst>
          </p:cNvPr>
          <p:cNvSpPr>
            <a:spLocks noChangeArrowheads="1"/>
          </p:cNvSpPr>
          <p:nvPr/>
        </p:nvSpPr>
        <p:spPr bwMode="white">
          <a:xfrm>
            <a:off x="0" y="0"/>
            <a:ext cx="9144000" cy="15557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Georgia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eorgia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eorgia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eorgia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eorgia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itchFamily="18" charset="0"/>
              </a:defRPr>
            </a:lvl9pPr>
          </a:lstStyle>
          <a:p>
            <a:pPr eaLnBrk="1" hangingPunct="1">
              <a:defRPr/>
            </a:pPr>
            <a:endParaRPr lang="en-US" altLang="en-US">
              <a:cs typeface="Arial" charset="0"/>
            </a:endParaRPr>
          </a:p>
        </p:txBody>
      </p:sp>
      <p:sp>
        <p:nvSpPr>
          <p:cNvPr id="7" name="Rectangle 24">
            <a:extLst>
              <a:ext uri="{FF2B5EF4-FFF2-40B4-BE49-F238E27FC236}">
                <a16:creationId xmlns:a16="http://schemas.microsoft.com/office/drawing/2014/main" id="{80AA4CA6-945C-4270-94EB-FBA87815A7F6}"/>
              </a:ext>
            </a:extLst>
          </p:cNvPr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Georgia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eorgia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eorgia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eorgia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eorgia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itchFamily="18" charset="0"/>
              </a:defRPr>
            </a:lvl9pPr>
          </a:lstStyle>
          <a:p>
            <a:pPr eaLnBrk="1" hangingPunct="1">
              <a:defRPr/>
            </a:pPr>
            <a:endParaRPr lang="en-US" altLang="en-US">
              <a:cs typeface="Arial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40D5B6D-21A9-4C2D-84C6-80742F44EA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6050" y="6391275"/>
            <a:ext cx="8832850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790917-364F-4C83-AB54-14B4627DA3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5575"/>
            <a:ext cx="8832850" cy="6546850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cs typeface="+mn-cs"/>
            </a:endParaRPr>
          </a:p>
        </p:txBody>
      </p:sp>
      <p:sp>
        <p:nvSpPr>
          <p:cNvPr id="10" name="Straight Connector 9">
            <a:extLst>
              <a:ext uri="{FF2B5EF4-FFF2-40B4-BE49-F238E27FC236}">
                <a16:creationId xmlns:a16="http://schemas.microsoft.com/office/drawing/2014/main" id="{10A061DE-1AFB-4071-AFFC-6EE059F143A8}"/>
              </a:ext>
            </a:extLst>
          </p:cNvPr>
          <p:cNvSpPr>
            <a:spLocks noChangeShapeType="1"/>
          </p:cNvSpPr>
          <p:nvPr/>
        </p:nvSpPr>
        <p:spPr bwMode="auto">
          <a:xfrm rot="5400000">
            <a:off x="4021137" y="3278188"/>
            <a:ext cx="6245225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A8F5C74-93B6-4361-BD88-0D3A4283ACD1}"/>
              </a:ext>
            </a:extLst>
          </p:cNvPr>
          <p:cNvSpPr/>
          <p:nvPr/>
        </p:nvSpPr>
        <p:spPr>
          <a:xfrm>
            <a:off x="6838950" y="2925763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CFD9529-5234-4373-9FBA-C3853FB5D07A}"/>
              </a:ext>
            </a:extLst>
          </p:cNvPr>
          <p:cNvSpPr/>
          <p:nvPr/>
        </p:nvSpPr>
        <p:spPr>
          <a:xfrm>
            <a:off x="6934200" y="3021013"/>
            <a:ext cx="420688" cy="419100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304800"/>
            <a:ext cx="6553200" cy="582136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91400" y="304801"/>
            <a:ext cx="14478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6B73929-74E2-4AD3-92AB-176DD99DAD3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6915150" y="3009900"/>
            <a:ext cx="457200" cy="4413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A9CF756-BC3C-4C8F-869C-4CF81440F05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5254BFB1-1AC8-47CB-9C8D-2306443142C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C7BB4C-A593-4B8F-9696-1F5FB84D8C22}" type="datetimeFigureOut">
              <a:rPr lang="en-US"/>
              <a:pPr>
                <a:defRPr/>
              </a:pPr>
              <a:t>1/15/2020</a:t>
            </a:fld>
            <a:endParaRPr lang="en-US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3EA8B61D-5DF2-41F3-BA48-5F71C3CF324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9026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301752" y="1527048"/>
            <a:ext cx="8503920" cy="457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E6860B-5C88-4597-A263-87DEB590F6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40D4055-0C4C-46B6-8DE4-BA60C50A8A1A}" type="datetimeFigureOut">
              <a:rPr lang="en-US"/>
              <a:pPr>
                <a:defRPr/>
              </a:pPr>
              <a:t>1/15/2020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D19AB4-EBB2-4CA7-91A5-56C39BF73E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A44D30-6A2E-4568-97D3-4EAFAB9DB7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362450" y="1027113"/>
            <a:ext cx="457200" cy="4413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9818442-C9EC-49E5-9B82-6CB0E34725A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992929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9">
            <a:extLst>
              <a:ext uri="{FF2B5EF4-FFF2-40B4-BE49-F238E27FC236}">
                <a16:creationId xmlns:a16="http://schemas.microsoft.com/office/drawing/2014/main" id="{985A410D-8C83-4FFE-871E-707CBA25C782}"/>
              </a:ext>
            </a:extLst>
          </p:cNvPr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Georgia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eorgia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eorgia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eorgia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eorgia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itchFamily="18" charset="0"/>
              </a:defRPr>
            </a:lvl9pPr>
          </a:lstStyle>
          <a:p>
            <a:pPr eaLnBrk="1" hangingPunct="1">
              <a:defRPr/>
            </a:pPr>
            <a:endParaRPr lang="en-US" altLang="en-US">
              <a:cs typeface="Arial" charset="0"/>
            </a:endParaRPr>
          </a:p>
        </p:txBody>
      </p:sp>
      <p:sp>
        <p:nvSpPr>
          <p:cNvPr id="5" name="Rectangle 20">
            <a:extLst>
              <a:ext uri="{FF2B5EF4-FFF2-40B4-BE49-F238E27FC236}">
                <a16:creationId xmlns:a16="http://schemas.microsoft.com/office/drawing/2014/main" id="{EFBAB157-CD36-4205-B201-E6C778B56D26}"/>
              </a:ext>
            </a:extLst>
          </p:cNvPr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Georgia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eorgia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eorgia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eorgia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eorgia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itchFamily="18" charset="0"/>
              </a:defRPr>
            </a:lvl9pPr>
          </a:lstStyle>
          <a:p>
            <a:pPr eaLnBrk="1" hangingPunct="1">
              <a:defRPr/>
            </a:pPr>
            <a:endParaRPr lang="en-US" altLang="en-US">
              <a:cs typeface="Arial" charset="0"/>
            </a:endParaRPr>
          </a:p>
        </p:txBody>
      </p:sp>
      <p:sp>
        <p:nvSpPr>
          <p:cNvPr id="6" name="Rectangle 23">
            <a:extLst>
              <a:ext uri="{FF2B5EF4-FFF2-40B4-BE49-F238E27FC236}">
                <a16:creationId xmlns:a16="http://schemas.microsoft.com/office/drawing/2014/main" id="{9DAE0BB0-33B4-49C9-9F84-377EBC301CDD}"/>
              </a:ext>
            </a:extLst>
          </p:cNvPr>
          <p:cNvSpPr>
            <a:spLocks noChangeArrowheads="1"/>
          </p:cNvSpPr>
          <p:nvPr/>
        </p:nvSpPr>
        <p:spPr bwMode="white">
          <a:xfrm>
            <a:off x="0" y="0"/>
            <a:ext cx="9144000" cy="1524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Georgia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eorgia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eorgia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eorgia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eorgia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itchFamily="18" charset="0"/>
              </a:defRPr>
            </a:lvl9pPr>
          </a:lstStyle>
          <a:p>
            <a:pPr eaLnBrk="1" hangingPunct="1">
              <a:defRPr/>
            </a:pPr>
            <a:endParaRPr lang="en-US" altLang="en-US">
              <a:cs typeface="Arial" charset="0"/>
            </a:endParaRPr>
          </a:p>
        </p:txBody>
      </p:sp>
      <p:sp>
        <p:nvSpPr>
          <p:cNvPr id="7" name="Rectangle 24">
            <a:extLst>
              <a:ext uri="{FF2B5EF4-FFF2-40B4-BE49-F238E27FC236}">
                <a16:creationId xmlns:a16="http://schemas.microsoft.com/office/drawing/2014/main" id="{BA4C012E-F075-4F2C-8D63-E71AE0525EC9}"/>
              </a:ext>
            </a:extLst>
          </p:cNvPr>
          <p:cNvSpPr>
            <a:spLocks noChangeArrowheads="1"/>
          </p:cNvSpPr>
          <p:nvPr/>
        </p:nvSpPr>
        <p:spPr bwMode="white">
          <a:xfrm>
            <a:off x="8991600" y="19050"/>
            <a:ext cx="152400" cy="68580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Georgia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eorgia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eorgia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eorgia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eorgia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itchFamily="18" charset="0"/>
              </a:defRPr>
            </a:lvl9pPr>
          </a:lstStyle>
          <a:p>
            <a:pPr eaLnBrk="1" hangingPunct="1">
              <a:defRPr/>
            </a:pPr>
            <a:endParaRPr lang="en-US" altLang="en-US">
              <a:cs typeface="Arial" charset="0"/>
            </a:endParaRPr>
          </a:p>
        </p:txBody>
      </p:sp>
      <p:sp>
        <p:nvSpPr>
          <p:cNvPr id="8" name="Rectangle 25">
            <a:extLst>
              <a:ext uri="{FF2B5EF4-FFF2-40B4-BE49-F238E27FC236}">
                <a16:creationId xmlns:a16="http://schemas.microsoft.com/office/drawing/2014/main" id="{011DD7C8-9782-4132-B93B-936535A78F1E}"/>
              </a:ext>
            </a:extLst>
          </p:cNvPr>
          <p:cNvSpPr>
            <a:spLocks noChangeArrowheads="1"/>
          </p:cNvSpPr>
          <p:nvPr/>
        </p:nvSpPr>
        <p:spPr bwMode="white">
          <a:xfrm>
            <a:off x="152400" y="2286000"/>
            <a:ext cx="8832850" cy="3048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Georgia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eorgia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eorgia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eorgia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eorgia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itchFamily="18" charset="0"/>
              </a:defRPr>
            </a:lvl9pPr>
          </a:lstStyle>
          <a:p>
            <a:pPr eaLnBrk="1" hangingPunct="1">
              <a:defRPr/>
            </a:pPr>
            <a:endParaRPr lang="en-US" altLang="en-US">
              <a:cs typeface="Arial" charset="0"/>
            </a:endParaRPr>
          </a:p>
        </p:txBody>
      </p:sp>
      <p:sp>
        <p:nvSpPr>
          <p:cNvPr id="9" name="Rectangle 26">
            <a:extLst>
              <a:ext uri="{FF2B5EF4-FFF2-40B4-BE49-F238E27FC236}">
                <a16:creationId xmlns:a16="http://schemas.microsoft.com/office/drawing/2014/main" id="{9F4A2983-58CF-42E7-94E9-32400D9085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5575" y="142875"/>
            <a:ext cx="8832850" cy="213995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Georgia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eorgia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eorgia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eorgia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eorgia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itchFamily="18" charset="0"/>
              </a:defRPr>
            </a:lvl9pPr>
          </a:lstStyle>
          <a:p>
            <a:pPr eaLnBrk="1" hangingPunct="1">
              <a:defRPr/>
            </a:pPr>
            <a:endParaRPr lang="en-US" altLang="en-US">
              <a:cs typeface="Arial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A4EC828-C5C9-41D5-A51C-64403C4D00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6050" y="6391275"/>
            <a:ext cx="8832850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449521B-1517-40FC-AE24-FC01E3A4C1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8832850" cy="6546850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cs typeface="+mn-cs"/>
            </a:endParaRPr>
          </a:p>
        </p:txBody>
      </p:sp>
      <p:sp>
        <p:nvSpPr>
          <p:cNvPr id="12" name="Straight Connector 11">
            <a:extLst>
              <a:ext uri="{FF2B5EF4-FFF2-40B4-BE49-F238E27FC236}">
                <a16:creationId xmlns:a16="http://schemas.microsoft.com/office/drawing/2014/main" id="{F34A2147-94E9-40FF-A233-36F4056F2884}"/>
              </a:ext>
            </a:extLst>
          </p:cNvPr>
          <p:cNvSpPr>
            <a:spLocks noChangeShapeType="1"/>
          </p:cNvSpPr>
          <p:nvPr/>
        </p:nvSpPr>
        <p:spPr bwMode="auto">
          <a:xfrm>
            <a:off x="152400" y="2438400"/>
            <a:ext cx="8832850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E5A6626-BBB1-4850-B9E8-466F2B77D620}"/>
              </a:ext>
            </a:extLst>
          </p:cNvPr>
          <p:cNvSpPr/>
          <p:nvPr/>
        </p:nvSpPr>
        <p:spPr>
          <a:xfrm>
            <a:off x="4267200" y="2114550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8C5E782-766B-4C2E-AE82-DDF3F322F850}"/>
              </a:ext>
            </a:extLst>
          </p:cNvPr>
          <p:cNvSpPr/>
          <p:nvPr/>
        </p:nvSpPr>
        <p:spPr>
          <a:xfrm>
            <a:off x="4362450" y="2209800"/>
            <a:ext cx="419100" cy="420688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8426" y="2743200"/>
            <a:ext cx="6480174" cy="1673225"/>
          </a:xfrm>
        </p:spPr>
        <p:txBody>
          <a:bodyPr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533400"/>
            <a:ext cx="7772400" cy="1524000"/>
          </a:xfrm>
        </p:spPr>
        <p:txBody>
          <a:bodyPr/>
          <a:lstStyle>
            <a:lvl1pPr algn="ctr">
              <a:buNone/>
              <a:defRPr sz="4200" b="0" cap="none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69D395AA-EC1C-41EF-BFDF-39A631FA4CD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852B676A-3453-4641-AA87-5A649ED729B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B0CB38-E42B-4711-B47C-FE08F81D65AB}" type="datetimeFigureOut">
              <a:rPr lang="en-US"/>
              <a:pPr>
                <a:defRPr/>
              </a:pPr>
              <a:t>1/15/2020</a:t>
            </a:fld>
            <a:endParaRPr lang="en-US"/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0D2CEEE1-E378-478E-8002-AD3DD39E5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343400" y="2198688"/>
            <a:ext cx="457200" cy="4413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8E24C1E-EB36-4246-9A51-C0F0047E805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259280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traight Connector 19">
            <a:extLst>
              <a:ext uri="{FF2B5EF4-FFF2-40B4-BE49-F238E27FC236}">
                <a16:creationId xmlns:a16="http://schemas.microsoft.com/office/drawing/2014/main" id="{367F956A-248E-4EF7-9DA1-ADB9956D4C1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562475" y="1576388"/>
            <a:ext cx="9525" cy="4818062"/>
          </a:xfrm>
          <a:prstGeom prst="line">
            <a:avLst/>
          </a:prstGeom>
          <a:noFill/>
          <a:ln w="9525" algn="ctr">
            <a:solidFill>
              <a:schemeClr val="tx2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228600"/>
            <a:ext cx="8534400" cy="75895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half" idx="1"/>
          </p:nvPr>
        </p:nvSpPr>
        <p:spPr>
          <a:xfrm>
            <a:off x="301752" y="1371600"/>
            <a:ext cx="4038600" cy="4681728"/>
          </a:xfrm>
        </p:spPr>
        <p:txBody>
          <a:bodyPr/>
          <a:lstStyle>
            <a:lvl1pPr>
              <a:defRPr sz="25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half" idx="2"/>
          </p:nvPr>
        </p:nvSpPr>
        <p:spPr>
          <a:xfrm>
            <a:off x="4800600" y="1371600"/>
            <a:ext cx="4038600" cy="4681728"/>
          </a:xfrm>
        </p:spPr>
        <p:txBody>
          <a:bodyPr/>
          <a:lstStyle>
            <a:lvl1pPr>
              <a:defRPr sz="25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58AE07A1-3396-4E8A-94EB-B982CF25AE5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91200" y="6410325"/>
            <a:ext cx="3044825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23E8FAD-3290-4329-8029-DB540343774B}" type="datetimeFigureOut">
              <a:rPr lang="en-US"/>
              <a:pPr>
                <a:defRPr/>
              </a:pPr>
              <a:t>1/15/2020</a:t>
            </a:fld>
            <a:endParaRPr lang="en-US"/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196B4F81-E7A7-4241-8665-201A273331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53E703B3-206A-4C58-BCEB-8BBB67E0B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EE0DD34-FF1F-4A3F-8584-A0518D58D77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035758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traight Connector 19">
            <a:extLst>
              <a:ext uri="{FF2B5EF4-FFF2-40B4-BE49-F238E27FC236}">
                <a16:creationId xmlns:a16="http://schemas.microsoft.com/office/drawing/2014/main" id="{0D3C8058-0C83-4CB0-8577-B81207DE06B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572000" y="2200275"/>
            <a:ext cx="0" cy="4187825"/>
          </a:xfrm>
          <a:prstGeom prst="line">
            <a:avLst/>
          </a:prstGeom>
          <a:noFill/>
          <a:ln w="9525" algn="ctr">
            <a:solidFill>
              <a:schemeClr val="tx2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" name="Rectangle 20">
            <a:extLst>
              <a:ext uri="{FF2B5EF4-FFF2-40B4-BE49-F238E27FC236}">
                <a16:creationId xmlns:a16="http://schemas.microsoft.com/office/drawing/2014/main" id="{D8807BEF-63E4-40AA-8D98-378357C4ACFC}"/>
              </a:ext>
            </a:extLst>
          </p:cNvPr>
          <p:cNvSpPr>
            <a:spLocks noChangeArrowheads="1"/>
          </p:cNvSpPr>
          <p:nvPr/>
        </p:nvSpPr>
        <p:spPr bwMode="white">
          <a:xfrm>
            <a:off x="0" y="0"/>
            <a:ext cx="9144000" cy="14478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Georgia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eorgia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eorgia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eorgia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eorgia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itchFamily="18" charset="0"/>
              </a:defRPr>
            </a:lvl9pPr>
          </a:lstStyle>
          <a:p>
            <a:pPr eaLnBrk="1" hangingPunct="1">
              <a:defRPr/>
            </a:pPr>
            <a:endParaRPr lang="en-US" altLang="en-US">
              <a:cs typeface="Arial" charset="0"/>
            </a:endParaRPr>
          </a:p>
        </p:txBody>
      </p:sp>
      <p:sp>
        <p:nvSpPr>
          <p:cNvPr id="9" name="Rectangle 23">
            <a:extLst>
              <a:ext uri="{FF2B5EF4-FFF2-40B4-BE49-F238E27FC236}">
                <a16:creationId xmlns:a16="http://schemas.microsoft.com/office/drawing/2014/main" id="{6F012C39-068F-41F5-B40A-1D5593C212C3}"/>
              </a:ext>
            </a:extLst>
          </p:cNvPr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Georgia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eorgia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eorgia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eorgia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eorgia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itchFamily="18" charset="0"/>
              </a:defRPr>
            </a:lvl9pPr>
          </a:lstStyle>
          <a:p>
            <a:pPr eaLnBrk="1" hangingPunct="1">
              <a:defRPr/>
            </a:pPr>
            <a:endParaRPr lang="en-US" altLang="en-US">
              <a:cs typeface="Arial" charset="0"/>
            </a:endParaRPr>
          </a:p>
        </p:txBody>
      </p:sp>
      <p:sp>
        <p:nvSpPr>
          <p:cNvPr id="10" name="Rectangle 24">
            <a:extLst>
              <a:ext uri="{FF2B5EF4-FFF2-40B4-BE49-F238E27FC236}">
                <a16:creationId xmlns:a16="http://schemas.microsoft.com/office/drawing/2014/main" id="{02574D10-E056-488E-8A60-266FE7FA3371}"/>
              </a:ext>
            </a:extLst>
          </p:cNvPr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Georgia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eorgia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eorgia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eorgia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eorgia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itchFamily="18" charset="0"/>
              </a:defRPr>
            </a:lvl9pPr>
          </a:lstStyle>
          <a:p>
            <a:pPr eaLnBrk="1" hangingPunct="1">
              <a:defRPr/>
            </a:pPr>
            <a:endParaRPr lang="en-US" altLang="en-US">
              <a:cs typeface="Arial" charset="0"/>
            </a:endParaRPr>
          </a:p>
        </p:txBody>
      </p:sp>
      <p:sp>
        <p:nvSpPr>
          <p:cNvPr id="11" name="Rectangle 25">
            <a:extLst>
              <a:ext uri="{FF2B5EF4-FFF2-40B4-BE49-F238E27FC236}">
                <a16:creationId xmlns:a16="http://schemas.microsoft.com/office/drawing/2014/main" id="{5A132CA3-5067-47E6-8575-DE2A0612E705}"/>
              </a:ext>
            </a:extLst>
          </p:cNvPr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Georgia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eorgia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eorgia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eorgia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eorgia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itchFamily="18" charset="0"/>
              </a:defRPr>
            </a:lvl9pPr>
          </a:lstStyle>
          <a:p>
            <a:pPr eaLnBrk="1" hangingPunct="1">
              <a:defRPr/>
            </a:pPr>
            <a:endParaRPr lang="en-US" altLang="en-US">
              <a:cs typeface="Arial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87DCB86-8220-4B92-830D-08EE08B97B2D}"/>
              </a:ext>
            </a:extLst>
          </p:cNvPr>
          <p:cNvSpPr/>
          <p:nvPr/>
        </p:nvSpPr>
        <p:spPr>
          <a:xfrm>
            <a:off x="152400" y="1371600"/>
            <a:ext cx="8832850" cy="914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B405952-BBBD-4618-A1C1-50B6908923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6050" y="6391275"/>
            <a:ext cx="8832850" cy="311150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4" name="Straight Connector 13">
            <a:extLst>
              <a:ext uri="{FF2B5EF4-FFF2-40B4-BE49-F238E27FC236}">
                <a16:creationId xmlns:a16="http://schemas.microsoft.com/office/drawing/2014/main" id="{9978736F-7475-4964-8DC5-1200AFF402A7}"/>
              </a:ext>
            </a:extLst>
          </p:cNvPr>
          <p:cNvSpPr>
            <a:spLocks noChangeShapeType="1"/>
          </p:cNvSpPr>
          <p:nvPr/>
        </p:nvSpPr>
        <p:spPr bwMode="auto">
          <a:xfrm>
            <a:off x="152400" y="1279525"/>
            <a:ext cx="8832850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0C70E50-FF1B-44F5-9BC0-B7B5ECD5E3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5575"/>
            <a:ext cx="8832850" cy="6546850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A4E8B82-3B72-491F-983C-649FA79545C9}"/>
              </a:ext>
            </a:extLst>
          </p:cNvPr>
          <p:cNvSpPr/>
          <p:nvPr/>
        </p:nvSpPr>
        <p:spPr>
          <a:xfrm>
            <a:off x="4267200" y="955675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E390AB8-0A55-4D06-89AB-EB5BD2A0C213}"/>
              </a:ext>
            </a:extLst>
          </p:cNvPr>
          <p:cNvSpPr/>
          <p:nvPr/>
        </p:nvSpPr>
        <p:spPr>
          <a:xfrm>
            <a:off x="4362450" y="1050925"/>
            <a:ext cx="419100" cy="420688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1752" y="1524000"/>
            <a:ext cx="4040188" cy="732974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lang="en-US" sz="2200" b="1" dirty="0" smtClean="0">
                <a:solidFill>
                  <a:srgbClr val="FFFFFF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791330" y="1524000"/>
            <a:ext cx="4041775" cy="731520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sz="2200" b="1"/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Content Placeholder 23"/>
          <p:cNvSpPr>
            <a:spLocks noGrp="1"/>
          </p:cNvSpPr>
          <p:nvPr>
            <p:ph sz="quarter" idx="2"/>
          </p:nvPr>
        </p:nvSpPr>
        <p:spPr>
          <a:xfrm>
            <a:off x="301752" y="2471383"/>
            <a:ext cx="4041648" cy="38184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Content Placeholder 25"/>
          <p:cNvSpPr>
            <a:spLocks noGrp="1"/>
          </p:cNvSpPr>
          <p:nvPr>
            <p:ph sz="quarter" idx="4"/>
          </p:nvPr>
        </p:nvSpPr>
        <p:spPr>
          <a:xfrm>
            <a:off x="4800600" y="2471383"/>
            <a:ext cx="4038600" cy="38221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8" name="Date Placeholder 6">
            <a:extLst>
              <a:ext uri="{FF2B5EF4-FFF2-40B4-BE49-F238E27FC236}">
                <a16:creationId xmlns:a16="http://schemas.microsoft.com/office/drawing/2014/main" id="{8C2DAB11-FFBF-4912-AE78-9979CA3BD6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3CCBE4E-6D49-4841-87C0-A02A417D9631}" type="datetimeFigureOut">
              <a:rPr lang="en-US"/>
              <a:pPr>
                <a:defRPr/>
              </a:pPr>
              <a:t>1/15/2020</a:t>
            </a:fld>
            <a:endParaRPr lang="en-US"/>
          </a:p>
        </p:txBody>
      </p:sp>
      <p:sp>
        <p:nvSpPr>
          <p:cNvPr id="19" name="Footer Placeholder 7">
            <a:extLst>
              <a:ext uri="{FF2B5EF4-FFF2-40B4-BE49-F238E27FC236}">
                <a16:creationId xmlns:a16="http://schemas.microsoft.com/office/drawing/2014/main" id="{563EE3D0-68EF-4232-BD5A-FA72BC4FB6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4800" y="6410325"/>
            <a:ext cx="35814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" name="Slide Number Placeholder 8">
            <a:extLst>
              <a:ext uri="{FF2B5EF4-FFF2-40B4-BE49-F238E27FC236}">
                <a16:creationId xmlns:a16="http://schemas.microsoft.com/office/drawing/2014/main" id="{56B0E39F-A902-4E02-AEB2-579EDCA55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343400" y="1042988"/>
            <a:ext cx="457200" cy="4413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17B9B86-5E35-4A16-B6B0-E3A21F47E4C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068444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A744D83-8A22-4456-971D-C721A69841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12DA3A4-59C5-4B66-8EB9-51C9C506A6DE}" type="datetimeFigureOut">
              <a:rPr lang="en-US"/>
              <a:pPr>
                <a:defRPr/>
              </a:pPr>
              <a:t>1/15/2020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8C9039-95D2-4A8E-9861-F69A9ACF41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210267-4C7D-4C0C-A3D8-623F4A1BF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343400" y="1036638"/>
            <a:ext cx="457200" cy="4413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7B47269-0450-4AE9-B021-A0600B077D9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51950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9">
            <a:extLst>
              <a:ext uri="{FF2B5EF4-FFF2-40B4-BE49-F238E27FC236}">
                <a16:creationId xmlns:a16="http://schemas.microsoft.com/office/drawing/2014/main" id="{AC9E0D7F-07AD-484C-BE89-FAAFEECC8B2E}"/>
              </a:ext>
            </a:extLst>
          </p:cNvPr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Georgia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eorgia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eorgia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eorgia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eorgia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itchFamily="18" charset="0"/>
              </a:defRPr>
            </a:lvl9pPr>
          </a:lstStyle>
          <a:p>
            <a:pPr eaLnBrk="1" hangingPunct="1">
              <a:defRPr/>
            </a:pPr>
            <a:endParaRPr lang="en-US" altLang="en-US">
              <a:cs typeface="Arial" charset="0"/>
            </a:endParaRPr>
          </a:p>
        </p:txBody>
      </p:sp>
      <p:sp>
        <p:nvSpPr>
          <p:cNvPr id="3" name="Rectangle 20">
            <a:extLst>
              <a:ext uri="{FF2B5EF4-FFF2-40B4-BE49-F238E27FC236}">
                <a16:creationId xmlns:a16="http://schemas.microsoft.com/office/drawing/2014/main" id="{FF226D9F-B02E-4FEA-B4B7-D624CD1AB8D6}"/>
              </a:ext>
            </a:extLst>
          </p:cNvPr>
          <p:cNvSpPr>
            <a:spLocks noChangeArrowheads="1"/>
          </p:cNvSpPr>
          <p:nvPr/>
        </p:nvSpPr>
        <p:spPr bwMode="white">
          <a:xfrm>
            <a:off x="0" y="0"/>
            <a:ext cx="9144000" cy="15557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Georgia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eorgia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eorgia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eorgia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eorgia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itchFamily="18" charset="0"/>
              </a:defRPr>
            </a:lvl9pPr>
          </a:lstStyle>
          <a:p>
            <a:pPr eaLnBrk="1" hangingPunct="1">
              <a:defRPr/>
            </a:pPr>
            <a:endParaRPr lang="en-US" altLang="en-US">
              <a:cs typeface="Arial" charset="0"/>
            </a:endParaRPr>
          </a:p>
        </p:txBody>
      </p:sp>
      <p:sp>
        <p:nvSpPr>
          <p:cNvPr id="4" name="Rectangle 23">
            <a:extLst>
              <a:ext uri="{FF2B5EF4-FFF2-40B4-BE49-F238E27FC236}">
                <a16:creationId xmlns:a16="http://schemas.microsoft.com/office/drawing/2014/main" id="{2F2B7ACB-E325-488B-8897-1975E5387DF6}"/>
              </a:ext>
            </a:extLst>
          </p:cNvPr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Georgia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eorgia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eorgia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eorgia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eorgia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itchFamily="18" charset="0"/>
              </a:defRPr>
            </a:lvl9pPr>
          </a:lstStyle>
          <a:p>
            <a:pPr eaLnBrk="1" hangingPunct="1">
              <a:defRPr/>
            </a:pPr>
            <a:endParaRPr lang="en-US" altLang="en-US">
              <a:cs typeface="Arial" charset="0"/>
            </a:endParaRPr>
          </a:p>
        </p:txBody>
      </p:sp>
      <p:sp>
        <p:nvSpPr>
          <p:cNvPr id="5" name="Rectangle 24">
            <a:extLst>
              <a:ext uri="{FF2B5EF4-FFF2-40B4-BE49-F238E27FC236}">
                <a16:creationId xmlns:a16="http://schemas.microsoft.com/office/drawing/2014/main" id="{BBAF725E-4654-420A-858F-2FA2FF500845}"/>
              </a:ext>
            </a:extLst>
          </p:cNvPr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Georgia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eorgia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eorgia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eorgia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eorgia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itchFamily="18" charset="0"/>
              </a:defRPr>
            </a:lvl9pPr>
          </a:lstStyle>
          <a:p>
            <a:pPr eaLnBrk="1" hangingPunct="1">
              <a:defRPr/>
            </a:pPr>
            <a:endParaRPr lang="en-US" altLang="en-US">
              <a:cs typeface="Arial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3E7179B-A39E-4ADA-88D5-10423FEA17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6050" y="6391275"/>
            <a:ext cx="8832850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EAF6787-38E3-4453-9104-9C7D2F8A2F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8750"/>
            <a:ext cx="8832850" cy="6546850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cs typeface="+mn-cs"/>
            </a:endParaRPr>
          </a:p>
        </p:txBody>
      </p:sp>
      <p:sp>
        <p:nvSpPr>
          <p:cNvPr id="8" name="Date Placeholder 1">
            <a:extLst>
              <a:ext uri="{FF2B5EF4-FFF2-40B4-BE49-F238E27FC236}">
                <a16:creationId xmlns:a16="http://schemas.microsoft.com/office/drawing/2014/main" id="{24841D0A-5BB8-4A33-AC5F-77A4CA49EB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451C4DA-8067-4157-A3FB-3F3EA1D65D0C}" type="datetimeFigureOut">
              <a:rPr lang="en-US"/>
              <a:pPr>
                <a:defRPr/>
              </a:pPr>
              <a:t>1/15/2020</a:t>
            </a:fld>
            <a:endParaRPr lang="en-US"/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B5C40EF1-5F1C-49C4-A38D-CBDD04371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F4291B1E-B186-4EEE-B17F-6D017184D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267200" y="6324600"/>
            <a:ext cx="609600" cy="441325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74765939-4D3C-473B-B246-19104B45EDF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686946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9AF74F6-6C70-4DE5-85A9-3017D798F1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8832850" cy="304800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6" name="Rectangle 20">
            <a:extLst>
              <a:ext uri="{FF2B5EF4-FFF2-40B4-BE49-F238E27FC236}">
                <a16:creationId xmlns:a16="http://schemas.microsoft.com/office/drawing/2014/main" id="{A88326EC-52FE-4159-8F8F-E1BB7F4F95A5}"/>
              </a:ext>
            </a:extLst>
          </p:cNvPr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Georgia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eorgia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eorgia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eorgia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eorgia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itchFamily="18" charset="0"/>
              </a:defRPr>
            </a:lvl9pPr>
          </a:lstStyle>
          <a:p>
            <a:pPr eaLnBrk="1" hangingPunct="1">
              <a:defRPr/>
            </a:pPr>
            <a:endParaRPr lang="en-US" altLang="en-US">
              <a:cs typeface="Arial" charset="0"/>
            </a:endParaRPr>
          </a:p>
        </p:txBody>
      </p:sp>
      <p:sp>
        <p:nvSpPr>
          <p:cNvPr id="7" name="Rectangle 23">
            <a:extLst>
              <a:ext uri="{FF2B5EF4-FFF2-40B4-BE49-F238E27FC236}">
                <a16:creationId xmlns:a16="http://schemas.microsoft.com/office/drawing/2014/main" id="{01DD44B5-9547-4E7E-ABA1-68E4428DD1FE}"/>
              </a:ext>
            </a:extLst>
          </p:cNvPr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Georgia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eorgia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eorgia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eorgia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eorgia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itchFamily="18" charset="0"/>
              </a:defRPr>
            </a:lvl9pPr>
          </a:lstStyle>
          <a:p>
            <a:pPr eaLnBrk="1" hangingPunct="1">
              <a:defRPr/>
            </a:pPr>
            <a:endParaRPr lang="en-US" altLang="en-US">
              <a:cs typeface="Arial" charset="0"/>
            </a:endParaRPr>
          </a:p>
        </p:txBody>
      </p:sp>
      <p:sp>
        <p:nvSpPr>
          <p:cNvPr id="8" name="Rectangle 24">
            <a:extLst>
              <a:ext uri="{FF2B5EF4-FFF2-40B4-BE49-F238E27FC236}">
                <a16:creationId xmlns:a16="http://schemas.microsoft.com/office/drawing/2014/main" id="{8CA6AAB5-FFB5-4CF5-AF4F-02B0C759ECB9}"/>
              </a:ext>
            </a:extLst>
          </p:cNvPr>
          <p:cNvSpPr>
            <a:spLocks noChangeArrowheads="1"/>
          </p:cNvSpPr>
          <p:nvPr/>
        </p:nvSpPr>
        <p:spPr bwMode="white">
          <a:xfrm>
            <a:off x="0" y="0"/>
            <a:ext cx="9144000" cy="119063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Georgia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eorgia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eorgia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eorgia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eorgia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itchFamily="18" charset="0"/>
              </a:defRPr>
            </a:lvl9pPr>
          </a:lstStyle>
          <a:p>
            <a:pPr eaLnBrk="1" hangingPunct="1">
              <a:defRPr/>
            </a:pPr>
            <a:endParaRPr lang="en-US" altLang="en-US">
              <a:cs typeface="Arial" charset="0"/>
            </a:endParaRPr>
          </a:p>
        </p:txBody>
      </p:sp>
      <p:sp>
        <p:nvSpPr>
          <p:cNvPr id="9" name="Rectangle 25">
            <a:extLst>
              <a:ext uri="{FF2B5EF4-FFF2-40B4-BE49-F238E27FC236}">
                <a16:creationId xmlns:a16="http://schemas.microsoft.com/office/drawing/2014/main" id="{34E5AE15-96D6-4C5E-9BF8-D86EF1E091DF}"/>
              </a:ext>
            </a:extLst>
          </p:cNvPr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Georgia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eorgia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eorgia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eorgia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eorgia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itchFamily="18" charset="0"/>
              </a:defRPr>
            </a:lvl9pPr>
          </a:lstStyle>
          <a:p>
            <a:pPr eaLnBrk="1" hangingPunct="1">
              <a:defRPr/>
            </a:pPr>
            <a:endParaRPr lang="en-US" altLang="en-US">
              <a:cs typeface="Arial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45584B9-9F75-4FE3-ABA0-0A13E8D8D3B5}"/>
              </a:ext>
            </a:extLst>
          </p:cNvPr>
          <p:cNvSpPr/>
          <p:nvPr/>
        </p:nvSpPr>
        <p:spPr>
          <a:xfrm>
            <a:off x="152400" y="609600"/>
            <a:ext cx="2743200" cy="5867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79052A8-33BB-4B76-A344-BEDE91580F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8832850" cy="6546850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cs typeface="+mn-cs"/>
            </a:endParaRPr>
          </a:p>
        </p:txBody>
      </p:sp>
      <p:sp>
        <p:nvSpPr>
          <p:cNvPr id="12" name="Straight Connector 11">
            <a:extLst>
              <a:ext uri="{FF2B5EF4-FFF2-40B4-BE49-F238E27FC236}">
                <a16:creationId xmlns:a16="http://schemas.microsoft.com/office/drawing/2014/main" id="{1EED02BB-B6FF-4AAB-978B-C55E1B138A22}"/>
              </a:ext>
            </a:extLst>
          </p:cNvPr>
          <p:cNvSpPr>
            <a:spLocks noChangeShapeType="1"/>
          </p:cNvSpPr>
          <p:nvPr/>
        </p:nvSpPr>
        <p:spPr bwMode="auto">
          <a:xfrm>
            <a:off x="152400" y="533400"/>
            <a:ext cx="8832850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0BDA5BD-7FF4-4167-99A9-B9FF29FCEAAA}"/>
              </a:ext>
            </a:extLst>
          </p:cNvPr>
          <p:cNvSpPr/>
          <p:nvPr/>
        </p:nvSpPr>
        <p:spPr>
          <a:xfrm>
            <a:off x="1295400" y="228600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EDBE6ED-90C7-47F2-AED3-4773953B8FA9}"/>
              </a:ext>
            </a:extLst>
          </p:cNvPr>
          <p:cNvSpPr/>
          <p:nvPr/>
        </p:nvSpPr>
        <p:spPr>
          <a:xfrm>
            <a:off x="1390650" y="323850"/>
            <a:ext cx="419100" cy="419100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C0D61EF-D521-4328-B2E3-CC8055DFB0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9225" y="6388100"/>
            <a:ext cx="8832850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914400"/>
            <a:ext cx="2362200" cy="990600"/>
          </a:xfrm>
        </p:spPr>
        <p:txBody>
          <a:bodyPr>
            <a:noAutofit/>
          </a:bodyPr>
          <a:lstStyle>
            <a:lvl1pPr algn="l">
              <a:buNone/>
              <a:defRPr sz="2200" b="1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381000" y="1981200"/>
            <a:ext cx="2362200" cy="4144963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1600">
                <a:solidFill>
                  <a:srgbClr val="FFFFFF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Content Placeholder 19"/>
          <p:cNvSpPr>
            <a:spLocks noGrp="1"/>
          </p:cNvSpPr>
          <p:nvPr>
            <p:ph sz="quarter" idx="1"/>
          </p:nvPr>
        </p:nvSpPr>
        <p:spPr>
          <a:xfrm>
            <a:off x="3124200" y="685800"/>
            <a:ext cx="5638800" cy="5410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Slide Number Placeholder 6">
            <a:extLst>
              <a:ext uri="{FF2B5EF4-FFF2-40B4-BE49-F238E27FC236}">
                <a16:creationId xmlns:a16="http://schemas.microsoft.com/office/drawing/2014/main" id="{37A3E9CF-5F5D-41B0-B36F-A84DB1D0B96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371600" y="312738"/>
            <a:ext cx="457200" cy="4413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F613F23-AAEE-4CD0-8E09-7C1A3884676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17" name="Date Placeholder 4">
            <a:extLst>
              <a:ext uri="{FF2B5EF4-FFF2-40B4-BE49-F238E27FC236}">
                <a16:creationId xmlns:a16="http://schemas.microsoft.com/office/drawing/2014/main" id="{9E3FFF99-4FF6-4676-9B46-52C7106F7E98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E385E2-B1E2-4CA6-AAFB-EAD4C68E3D70}" type="datetimeFigureOut">
              <a:rPr lang="en-US"/>
              <a:pPr>
                <a:defRPr/>
              </a:pPr>
              <a:t>1/15/2020</a:t>
            </a:fld>
            <a:endParaRPr lang="en-US"/>
          </a:p>
        </p:txBody>
      </p:sp>
      <p:sp>
        <p:nvSpPr>
          <p:cNvPr id="18" name="Footer Placeholder 5">
            <a:extLst>
              <a:ext uri="{FF2B5EF4-FFF2-40B4-BE49-F238E27FC236}">
                <a16:creationId xmlns:a16="http://schemas.microsoft.com/office/drawing/2014/main" id="{9041177B-94EB-4924-BB86-B359D7A327C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301625" y="6410325"/>
            <a:ext cx="3382963" cy="366713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6226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traight Connector 4">
            <a:extLst>
              <a:ext uri="{FF2B5EF4-FFF2-40B4-BE49-F238E27FC236}">
                <a16:creationId xmlns:a16="http://schemas.microsoft.com/office/drawing/2014/main" id="{2D481177-30A6-431A-8E90-DBF52C9FA59E}"/>
              </a:ext>
            </a:extLst>
          </p:cNvPr>
          <p:cNvSpPr>
            <a:spLocks noChangeShapeType="1"/>
          </p:cNvSpPr>
          <p:nvPr/>
        </p:nvSpPr>
        <p:spPr bwMode="auto">
          <a:xfrm>
            <a:off x="152400" y="533400"/>
            <a:ext cx="8832850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6" name="Rectangle 20">
            <a:extLst>
              <a:ext uri="{FF2B5EF4-FFF2-40B4-BE49-F238E27FC236}">
                <a16:creationId xmlns:a16="http://schemas.microsoft.com/office/drawing/2014/main" id="{64DEEE72-BC33-4B40-8267-F165B9D9E83F}"/>
              </a:ext>
            </a:extLst>
          </p:cNvPr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Georgia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eorgia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eorgia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eorgia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eorgia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itchFamily="18" charset="0"/>
              </a:defRPr>
            </a:lvl9pPr>
          </a:lstStyle>
          <a:p>
            <a:pPr eaLnBrk="1" hangingPunct="1">
              <a:defRPr/>
            </a:pPr>
            <a:endParaRPr lang="en-US" altLang="en-US">
              <a:cs typeface="Arial" charset="0"/>
            </a:endParaRPr>
          </a:p>
        </p:txBody>
      </p:sp>
      <p:sp>
        <p:nvSpPr>
          <p:cNvPr id="7" name="Rectangle 23">
            <a:extLst>
              <a:ext uri="{FF2B5EF4-FFF2-40B4-BE49-F238E27FC236}">
                <a16:creationId xmlns:a16="http://schemas.microsoft.com/office/drawing/2014/main" id="{C02DD119-4681-4567-9BF6-5A03B58A0E77}"/>
              </a:ext>
            </a:extLst>
          </p:cNvPr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Georgia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eorgia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eorgia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eorgia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eorgia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itchFamily="18" charset="0"/>
              </a:defRPr>
            </a:lvl9pPr>
          </a:lstStyle>
          <a:p>
            <a:pPr eaLnBrk="1" hangingPunct="1">
              <a:defRPr/>
            </a:pPr>
            <a:endParaRPr lang="en-US" altLang="en-US">
              <a:cs typeface="Arial" charset="0"/>
            </a:endParaRPr>
          </a:p>
        </p:txBody>
      </p:sp>
      <p:sp>
        <p:nvSpPr>
          <p:cNvPr id="8" name="Rectangle 24">
            <a:extLst>
              <a:ext uri="{FF2B5EF4-FFF2-40B4-BE49-F238E27FC236}">
                <a16:creationId xmlns:a16="http://schemas.microsoft.com/office/drawing/2014/main" id="{BFA3C5ED-AF76-4DBB-93DD-4DB5D81AFFE8}"/>
              </a:ext>
            </a:extLst>
          </p:cNvPr>
          <p:cNvSpPr>
            <a:spLocks noChangeArrowheads="1"/>
          </p:cNvSpPr>
          <p:nvPr/>
        </p:nvSpPr>
        <p:spPr bwMode="white">
          <a:xfrm>
            <a:off x="0" y="0"/>
            <a:ext cx="9144000" cy="1524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Georgia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eorgia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eorgia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eorgia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eorgia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itchFamily="18" charset="0"/>
              </a:defRPr>
            </a:lvl9pPr>
          </a:lstStyle>
          <a:p>
            <a:pPr eaLnBrk="1" hangingPunct="1">
              <a:defRPr/>
            </a:pPr>
            <a:endParaRPr lang="en-US" altLang="en-US">
              <a:cs typeface="Arial" charset="0"/>
            </a:endParaRPr>
          </a:p>
        </p:txBody>
      </p:sp>
      <p:sp>
        <p:nvSpPr>
          <p:cNvPr id="9" name="Rectangle 25">
            <a:extLst>
              <a:ext uri="{FF2B5EF4-FFF2-40B4-BE49-F238E27FC236}">
                <a16:creationId xmlns:a16="http://schemas.microsoft.com/office/drawing/2014/main" id="{F5FE2EA2-0091-4C52-BBC2-FCC5175DF586}"/>
              </a:ext>
            </a:extLst>
          </p:cNvPr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Georgia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eorgia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eorgia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eorgia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eorgia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itchFamily="18" charset="0"/>
              </a:defRPr>
            </a:lvl9pPr>
          </a:lstStyle>
          <a:p>
            <a:pPr eaLnBrk="1" hangingPunct="1">
              <a:defRPr/>
            </a:pPr>
            <a:endParaRPr lang="en-US" altLang="en-US">
              <a:cs typeface="Arial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616571E-6587-408E-A62B-A2BCFC22AA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8832850" cy="301625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6E8DFA3-8F05-4921-B84E-5F3B45DAD02F}"/>
              </a:ext>
            </a:extLst>
          </p:cNvPr>
          <p:cNvSpPr/>
          <p:nvPr/>
        </p:nvSpPr>
        <p:spPr>
          <a:xfrm>
            <a:off x="152400" y="609600"/>
            <a:ext cx="2743200" cy="5867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028B5D1-20BA-4063-ACF5-7B902F0D89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5575"/>
            <a:ext cx="8832850" cy="6546850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cs typeface="+mn-cs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6D8DC54-F82B-43B6-A63F-C418A831B12B}"/>
              </a:ext>
            </a:extLst>
          </p:cNvPr>
          <p:cNvSpPr/>
          <p:nvPr/>
        </p:nvSpPr>
        <p:spPr>
          <a:xfrm>
            <a:off x="1295400" y="228600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2995C0A-71F8-408F-B0F1-7BB87B292790}"/>
              </a:ext>
            </a:extLst>
          </p:cNvPr>
          <p:cNvSpPr/>
          <p:nvPr/>
        </p:nvSpPr>
        <p:spPr>
          <a:xfrm>
            <a:off x="1390650" y="323850"/>
            <a:ext cx="419100" cy="419100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D8F643C-A608-4244-B920-4FC2AD97D7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9225" y="6388100"/>
            <a:ext cx="8832850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00375" y="5029200"/>
            <a:ext cx="5867400" cy="1219200"/>
          </a:xfrm>
        </p:spPr>
        <p:txBody>
          <a:bodyPr anchor="t">
            <a:noAutofit/>
          </a:bodyPr>
          <a:lstStyle>
            <a:lvl1pPr algn="l">
              <a:buNone/>
              <a:defRPr sz="24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000375" y="609600"/>
            <a:ext cx="5867400" cy="4267200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00" y="990600"/>
            <a:ext cx="2438400" cy="5257800"/>
          </a:xfrm>
        </p:spPr>
        <p:txBody>
          <a:bodyPr/>
          <a:lstStyle>
            <a:lvl1pPr marL="0" indent="0">
              <a:spcAft>
                <a:spcPts val="1000"/>
              </a:spcAft>
              <a:buFontTx/>
              <a:buNone/>
              <a:defRPr sz="1600">
                <a:solidFill>
                  <a:srgbClr val="FFFFFF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Slide Number Placeholder 6">
            <a:extLst>
              <a:ext uri="{FF2B5EF4-FFF2-40B4-BE49-F238E27FC236}">
                <a16:creationId xmlns:a16="http://schemas.microsoft.com/office/drawing/2014/main" id="{5943098B-A138-4274-B242-B725BD74BF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371600" y="312738"/>
            <a:ext cx="457200" cy="4413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ACF3022-971A-418C-9449-6CB0931654D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17" name="Date Placeholder 4">
            <a:extLst>
              <a:ext uri="{FF2B5EF4-FFF2-40B4-BE49-F238E27FC236}">
                <a16:creationId xmlns:a16="http://schemas.microsoft.com/office/drawing/2014/main" id="{6E298336-8C34-4E5E-8430-339DC9509CCD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5788025" y="6405563"/>
            <a:ext cx="3044825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45D986C-E54E-419A-8AAA-21750DD4C7D4}" type="datetimeFigureOut">
              <a:rPr lang="en-US"/>
              <a:pPr>
                <a:defRPr/>
              </a:pPr>
              <a:t>1/15/2020</a:t>
            </a:fld>
            <a:endParaRPr lang="en-US"/>
          </a:p>
        </p:txBody>
      </p:sp>
      <p:sp>
        <p:nvSpPr>
          <p:cNvPr id="18" name="Footer Placeholder 5">
            <a:extLst>
              <a:ext uri="{FF2B5EF4-FFF2-40B4-BE49-F238E27FC236}">
                <a16:creationId xmlns:a16="http://schemas.microsoft.com/office/drawing/2014/main" id="{02A33B24-F968-42CD-A20B-9311965A70D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301625" y="6410325"/>
            <a:ext cx="3584575" cy="366713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7934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6">
            <a:extLst>
              <a:ext uri="{FF2B5EF4-FFF2-40B4-BE49-F238E27FC236}">
                <a16:creationId xmlns:a16="http://schemas.microsoft.com/office/drawing/2014/main" id="{153C9EAE-6C7E-472C-9DE3-162E0089BD35}"/>
              </a:ext>
            </a:extLst>
          </p:cNvPr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Georgia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eorgia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eorgia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eorgia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eorgia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itchFamily="18" charset="0"/>
              </a:defRPr>
            </a:lvl9pPr>
          </a:lstStyle>
          <a:p>
            <a:pPr eaLnBrk="1" hangingPunct="1">
              <a:defRPr/>
            </a:pPr>
            <a:endParaRPr lang="en-US" altLang="en-US">
              <a:cs typeface="Arial" charset="0"/>
            </a:endParaRPr>
          </a:p>
        </p:txBody>
      </p:sp>
      <p:sp>
        <p:nvSpPr>
          <p:cNvPr id="1027" name="Rectangle 15">
            <a:extLst>
              <a:ext uri="{FF2B5EF4-FFF2-40B4-BE49-F238E27FC236}">
                <a16:creationId xmlns:a16="http://schemas.microsoft.com/office/drawing/2014/main" id="{1E83348A-1897-4E53-9C93-5D9BFE3A2619}"/>
              </a:ext>
            </a:extLst>
          </p:cNvPr>
          <p:cNvSpPr>
            <a:spLocks noChangeArrowheads="1"/>
          </p:cNvSpPr>
          <p:nvPr/>
        </p:nvSpPr>
        <p:spPr bwMode="white">
          <a:xfrm>
            <a:off x="0" y="0"/>
            <a:ext cx="9144000" cy="139382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Georgia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eorgia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eorgia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eorgia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eorgia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itchFamily="18" charset="0"/>
              </a:defRPr>
            </a:lvl9pPr>
          </a:lstStyle>
          <a:p>
            <a:pPr eaLnBrk="1" hangingPunct="1">
              <a:defRPr/>
            </a:pPr>
            <a:endParaRPr lang="en-US" altLang="en-US">
              <a:cs typeface="Arial" charset="0"/>
            </a:endParaRPr>
          </a:p>
        </p:txBody>
      </p:sp>
      <p:sp>
        <p:nvSpPr>
          <p:cNvPr id="1028" name="Rectangle 17">
            <a:extLst>
              <a:ext uri="{FF2B5EF4-FFF2-40B4-BE49-F238E27FC236}">
                <a16:creationId xmlns:a16="http://schemas.microsoft.com/office/drawing/2014/main" id="{5A0CA14B-AD06-4066-B52B-7D6939711B1B}"/>
              </a:ext>
            </a:extLst>
          </p:cNvPr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Georgia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eorgia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eorgia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eorgia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eorgia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itchFamily="18" charset="0"/>
              </a:defRPr>
            </a:lvl9pPr>
          </a:lstStyle>
          <a:p>
            <a:pPr eaLnBrk="1" hangingPunct="1">
              <a:defRPr/>
            </a:pPr>
            <a:endParaRPr lang="en-US" altLang="en-US">
              <a:cs typeface="Arial" charset="0"/>
            </a:endParaRPr>
          </a:p>
        </p:txBody>
      </p:sp>
      <p:sp>
        <p:nvSpPr>
          <p:cNvPr id="1029" name="Rectangle 18">
            <a:extLst>
              <a:ext uri="{FF2B5EF4-FFF2-40B4-BE49-F238E27FC236}">
                <a16:creationId xmlns:a16="http://schemas.microsoft.com/office/drawing/2014/main" id="{0448ABFD-1FAB-4125-8BD2-8434A80C0854}"/>
              </a:ext>
            </a:extLst>
          </p:cNvPr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Georgia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eorgia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eorgia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eorgia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eorgia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itchFamily="18" charset="0"/>
              </a:defRPr>
            </a:lvl9pPr>
          </a:lstStyle>
          <a:p>
            <a:pPr eaLnBrk="1" hangingPunct="1">
              <a:defRPr/>
            </a:pPr>
            <a:endParaRPr lang="en-US" altLang="en-US">
              <a:cs typeface="Arial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F40519-60B1-48DA-B154-F1FF9E2689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9225" y="6388100"/>
            <a:ext cx="8832850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4EFF76C6-AEFA-41CE-B447-01D4FF1B01C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791200" y="6405563"/>
            <a:ext cx="3044825" cy="365125"/>
          </a:xfrm>
          <a:prstGeom prst="rect">
            <a:avLst/>
          </a:prstGeom>
        </p:spPr>
        <p:txBody>
          <a:bodyPr vert="horz"/>
          <a:lstStyle>
            <a:lvl1pPr algn="r" eaLnBrk="1" fontAlgn="auto" latinLnBrk="0" hangingPunct="1">
              <a:spcBef>
                <a:spcPts val="0"/>
              </a:spcBef>
              <a:spcAft>
                <a:spcPts val="0"/>
              </a:spcAft>
              <a:defRPr kumimoji="0" sz="1400">
                <a:solidFill>
                  <a:srgbClr val="FFFFFF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5CE7E2F7-0C44-42DD-8A6E-7A9DB96DD8FB}" type="datetimeFigureOut">
              <a:rPr lang="en-US"/>
              <a:pPr>
                <a:defRPr/>
              </a:pPr>
              <a:t>1/15/2020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385198-706C-4FA7-86C9-3F4BEBDEE4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4800" y="6410325"/>
            <a:ext cx="3581400" cy="366713"/>
          </a:xfrm>
          <a:prstGeom prst="rect">
            <a:avLst/>
          </a:prstGeom>
        </p:spPr>
        <p:txBody>
          <a:bodyPr vert="horz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200">
                <a:solidFill>
                  <a:srgbClr val="FFFFFF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3B164D5-D001-44E0-8354-7C89A9DDA4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5575"/>
            <a:ext cx="8832850" cy="6546850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cs typeface="+mn-cs"/>
            </a:endParaRPr>
          </a:p>
        </p:txBody>
      </p:sp>
      <p:sp>
        <p:nvSpPr>
          <p:cNvPr id="10" name="Straight Connector 9">
            <a:extLst>
              <a:ext uri="{FF2B5EF4-FFF2-40B4-BE49-F238E27FC236}">
                <a16:creationId xmlns:a16="http://schemas.microsoft.com/office/drawing/2014/main" id="{B0816D06-6013-4FF2-BF84-E10CE04724E6}"/>
              </a:ext>
            </a:extLst>
          </p:cNvPr>
          <p:cNvSpPr>
            <a:spLocks noChangeShapeType="1"/>
          </p:cNvSpPr>
          <p:nvPr/>
        </p:nvSpPr>
        <p:spPr bwMode="auto">
          <a:xfrm>
            <a:off x="152400" y="1276350"/>
            <a:ext cx="8832850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FFE3BD0-A58F-4F56-A04C-025EB4B70E53}"/>
              </a:ext>
            </a:extLst>
          </p:cNvPr>
          <p:cNvSpPr/>
          <p:nvPr/>
        </p:nvSpPr>
        <p:spPr>
          <a:xfrm>
            <a:off x="4267200" y="955675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499B5DA-787E-40D4-99B8-5D0F7924FB97}"/>
              </a:ext>
            </a:extLst>
          </p:cNvPr>
          <p:cNvSpPr/>
          <p:nvPr/>
        </p:nvSpPr>
        <p:spPr>
          <a:xfrm>
            <a:off x="4362450" y="1050925"/>
            <a:ext cx="419100" cy="420688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4C177AA4-A8BE-4A79-8DF3-D9CE636892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343400" y="1039813"/>
            <a:ext cx="457200" cy="441325"/>
          </a:xfrm>
          <a:prstGeom prst="rect">
            <a:avLst/>
          </a:prstGeom>
        </p:spPr>
        <p:txBody>
          <a:bodyPr vert="horz" wrap="square" lIns="45720" tIns="45720" rIns="45720" bIns="45720" numCol="1" anchor="ctr" anchorCtr="0" compatLnSpc="1">
            <a:prstTxWarp prst="textNoShape">
              <a:avLst/>
            </a:prstTxWarp>
            <a:normAutofit/>
          </a:bodyPr>
          <a:lstStyle>
            <a:lvl1pPr algn="ctr" eaLnBrk="1" hangingPunct="1">
              <a:defRPr sz="1600">
                <a:solidFill>
                  <a:srgbClr val="7B9899"/>
                </a:solidFill>
              </a:defRPr>
            </a:lvl1pPr>
          </a:lstStyle>
          <a:p>
            <a:pPr>
              <a:defRPr/>
            </a:pPr>
            <a:fld id="{F5E618DA-81B7-408C-A9B4-F2EA445AEFB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1038" name="Title Placeholder 21">
            <a:extLst>
              <a:ext uri="{FF2B5EF4-FFF2-40B4-BE49-F238E27FC236}">
                <a16:creationId xmlns:a16="http://schemas.microsoft.com/office/drawing/2014/main" id="{26E48B7B-13CF-4723-A963-4B959FF38366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01625" y="228600"/>
            <a:ext cx="8534400" cy="75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39" name="Text Placeholder 12">
            <a:extLst>
              <a:ext uri="{FF2B5EF4-FFF2-40B4-BE49-F238E27FC236}">
                <a16:creationId xmlns:a16="http://schemas.microsoft.com/office/drawing/2014/main" id="{0574C4FB-8524-4B99-9262-1C131C58B4E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301625" y="1524000"/>
            <a:ext cx="8534400" cy="4598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53" r:id="rId1"/>
    <p:sldLayoutId id="2147484054" r:id="rId2"/>
    <p:sldLayoutId id="2147484055" r:id="rId3"/>
    <p:sldLayoutId id="2147484056" r:id="rId4"/>
    <p:sldLayoutId id="2147484057" r:id="rId5"/>
    <p:sldLayoutId id="2147484058" r:id="rId6"/>
    <p:sldLayoutId id="2147484059" r:id="rId7"/>
    <p:sldLayoutId id="2147484060" r:id="rId8"/>
    <p:sldLayoutId id="2147484061" r:id="rId9"/>
    <p:sldLayoutId id="2147484062" r:id="rId10"/>
    <p:sldLayoutId id="2147484063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300" kern="1200">
          <a:solidFill>
            <a:srgbClr val="7B9899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300">
          <a:solidFill>
            <a:srgbClr val="7B9899"/>
          </a:solidFill>
          <a:latin typeface="Georgia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300">
          <a:solidFill>
            <a:srgbClr val="7B9899"/>
          </a:solidFill>
          <a:latin typeface="Georgia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300">
          <a:solidFill>
            <a:srgbClr val="7B9899"/>
          </a:solidFill>
          <a:latin typeface="Georgia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300">
          <a:solidFill>
            <a:srgbClr val="7B9899"/>
          </a:solidFill>
          <a:latin typeface="Georgia" pitchFamily="18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300">
          <a:solidFill>
            <a:srgbClr val="7B9899"/>
          </a:solidFill>
          <a:latin typeface="Georgia" pitchFamily="18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300">
          <a:solidFill>
            <a:srgbClr val="7B9899"/>
          </a:solidFill>
          <a:latin typeface="Georgia" pitchFamily="18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300">
          <a:solidFill>
            <a:srgbClr val="7B9899"/>
          </a:solidFill>
          <a:latin typeface="Georgia" pitchFamily="18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300">
          <a:solidFill>
            <a:srgbClr val="7B9899"/>
          </a:solidFill>
          <a:latin typeface="Georgia" pitchFamily="18" charset="0"/>
        </a:defRPr>
      </a:lvl9pPr>
    </p:titleStyle>
    <p:bodyStyle>
      <a:lvl1pPr marL="273050" indent="-2730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85000"/>
        <a:buFont typeface="Wingdings 2" panose="05020102010507070707" pitchFamily="18" charset="2"/>
        <a:buChar char=""/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547688" indent="-2730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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22325" indent="-228600" algn="l" rtl="0" eaLnBrk="0" fontAlgn="base" hangingPunct="0">
        <a:spcBef>
          <a:spcPct val="20000"/>
        </a:spcBef>
        <a:spcAft>
          <a:spcPct val="0"/>
        </a:spcAft>
        <a:buClr>
          <a:srgbClr val="8CADAE"/>
        </a:buClr>
        <a:buSzPct val="75000"/>
        <a:buFont typeface="Wingdings 2" panose="05020102010507070707" pitchFamily="18" charset="2"/>
        <a:buChar char="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6963" indent="-228600" algn="l" rtl="0" eaLnBrk="0" fontAlgn="base" hangingPunct="0">
        <a:spcBef>
          <a:spcPct val="20000"/>
        </a:spcBef>
        <a:spcAft>
          <a:spcPct val="0"/>
        </a:spcAft>
        <a:buClr>
          <a:srgbClr val="8C7B70"/>
        </a:buClr>
        <a:buSzPct val="70000"/>
        <a:buFont typeface="Wingdings" panose="05000000000000000000" pitchFamily="2" charset="2"/>
        <a:buChar char=""/>
        <a:defRPr sz="2000" kern="1200">
          <a:solidFill>
            <a:schemeClr val="tx2"/>
          </a:solidFill>
          <a:latin typeface="+mn-lt"/>
          <a:ea typeface="+mn-ea"/>
          <a:cs typeface="+mn-cs"/>
        </a:defRPr>
      </a:lvl4pPr>
      <a:lvl5pPr marL="1371600" indent="-228600" algn="l" rtl="0" eaLnBrk="0" fontAlgn="base" hangingPunct="0">
        <a:spcBef>
          <a:spcPct val="20000"/>
        </a:spcBef>
        <a:spcAft>
          <a:spcPct val="0"/>
        </a:spcAft>
        <a:buClr>
          <a:srgbClr val="8FB08C"/>
        </a:buClr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90000"/>
        <a:buChar char="•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rtl="0" eaLnBrk="1" latinLnBrk="0" hangingPunct="1">
        <a:spcBef>
          <a:spcPct val="20000"/>
        </a:spcBef>
        <a:buClr>
          <a:schemeClr val="accent4">
            <a:shade val="75000"/>
          </a:schemeClr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77440" indent="-182880" algn="l" rtl="0" eaLnBrk="1" latinLnBrk="0" hangingPunct="1">
        <a:spcBef>
          <a:spcPct val="20000"/>
        </a:spcBef>
        <a:buClr>
          <a:schemeClr val="accent2">
            <a:shade val="75000"/>
          </a:schemeClr>
        </a:buClr>
        <a:buSzPct val="90000"/>
        <a:buChar char="•"/>
        <a:defRPr kumimoji="0" sz="1400" kern="1200" cap="all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://luna.folger.edu/luna/servlet/s/1d79m1/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nationalarchives.gov.uk/palaeography/where_to_start.htm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x_Sh4M5tLfs&amp;feature=youtu.be" TargetMode="External"/><Relationship Id="rId2" Type="http://schemas.openxmlformats.org/officeDocument/2006/relationships/hyperlink" Target="http://www.nationalarchives.gov.uk/palaeography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helsinki.fi/varieng/series/volumes/14/meurman-solin_b/#csc" TargetMode="External"/><Relationship Id="rId4" Type="http://schemas.openxmlformats.org/officeDocument/2006/relationships/hyperlink" Target="https://folgerpedia.folger.edu/Letterwriting_in_Renaissance_England#Exhibition_materials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063C0989-A473-49ED-856E-7CFE47E77BC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buFont typeface="Wingdings 2"/>
              <a:buNone/>
              <a:defRPr/>
            </a:pPr>
            <a:r>
              <a:rPr lang="en-US" dirty="0"/>
              <a:t>Reading seventeenth-Century Handwriting</a:t>
            </a:r>
          </a:p>
          <a:p>
            <a:pPr eaLnBrk="1" fontAlgn="auto" hangingPunct="1">
              <a:spcAft>
                <a:spcPts val="0"/>
              </a:spcAft>
              <a:buFont typeface="Wingdings 2"/>
              <a:buNone/>
              <a:defRPr/>
            </a:pPr>
            <a:endParaRPr lang="en-US" dirty="0"/>
          </a:p>
        </p:txBody>
      </p:sp>
      <p:sp>
        <p:nvSpPr>
          <p:cNvPr id="13315" name="Title 1">
            <a:extLst>
              <a:ext uri="{FF2B5EF4-FFF2-40B4-BE49-F238E27FC236}">
                <a16:creationId xmlns:a16="http://schemas.microsoft.com/office/drawing/2014/main" id="{F27B6F88-FD5F-414A-AE89-E20AA313B84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Paleography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473B5-4B3B-423B-85FA-0502CE366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2400" dirty="0"/>
              <a:t>Jane </a:t>
            </a:r>
            <a:r>
              <a:rPr lang="en-US" sz="2400" dirty="0" err="1"/>
              <a:t>Skipwith's</a:t>
            </a:r>
            <a:r>
              <a:rPr lang="en-US" sz="2400" dirty="0"/>
              <a:t> ca. 1610 love letter to her cousin. Folger Digital Image </a:t>
            </a:r>
            <a:r>
              <a:rPr lang="en-US" sz="2400" dirty="0">
                <a:hlinkClick r:id="rId2"/>
              </a:rPr>
              <a:t>5762</a:t>
            </a:r>
            <a:r>
              <a:rPr lang="en-US" sz="2400" dirty="0"/>
              <a:t>.</a:t>
            </a:r>
          </a:p>
        </p:txBody>
      </p:sp>
      <p:pic>
        <p:nvPicPr>
          <p:cNvPr id="22531" name="Content Placeholder 3">
            <a:extLst>
              <a:ext uri="{FF2B5EF4-FFF2-40B4-BE49-F238E27FC236}">
                <a16:creationId xmlns:a16="http://schemas.microsoft.com/office/drawing/2014/main" id="{904655D6-B7C2-4686-A031-CE5EEC8D4F0A}"/>
              </a:ext>
            </a:extLst>
          </p:cNvPr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782888" y="1527175"/>
            <a:ext cx="3541712" cy="4572000"/>
          </a:xfr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20D95-4BDD-403A-96B3-64902E852D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304800"/>
            <a:ext cx="8534400" cy="758825"/>
          </a:xfrm>
        </p:spPr>
        <p:txBody>
          <a:bodyPr/>
          <a:lstStyle/>
          <a:p>
            <a:pPr>
              <a:defRPr/>
            </a:pPr>
            <a:r>
              <a:rPr lang="en-US" sz="2800" dirty="0"/>
              <a:t>Jean Drummond, Countess of Southerland to Sir Robert Gordon, 22 September, 1632</a:t>
            </a:r>
          </a:p>
        </p:txBody>
      </p:sp>
      <p:pic>
        <p:nvPicPr>
          <p:cNvPr id="23555" name="Content Placeholder 3">
            <a:extLst>
              <a:ext uri="{FF2B5EF4-FFF2-40B4-BE49-F238E27FC236}">
                <a16:creationId xmlns:a16="http://schemas.microsoft.com/office/drawing/2014/main" id="{6A506BA3-2E9D-42E5-AD66-69FB4569776C}"/>
              </a:ext>
            </a:extLst>
          </p:cNvPr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849563" y="1527175"/>
            <a:ext cx="3408362" cy="4572000"/>
          </a:xfrm>
        </p:spPr>
      </p:pic>
      <p:sp>
        <p:nvSpPr>
          <p:cNvPr id="23556" name="TextBox 4">
            <a:extLst>
              <a:ext uri="{FF2B5EF4-FFF2-40B4-BE49-F238E27FC236}">
                <a16:creationId xmlns:a16="http://schemas.microsoft.com/office/drawing/2014/main" id="{20A3335F-D985-4235-89B3-F4A37FDB87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" y="6099175"/>
            <a:ext cx="20966113" cy="60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9pPr>
          </a:lstStyle>
          <a:p>
            <a:r>
              <a:rPr lang="en-US" altLang="en-US" sz="1100"/>
              <a:t>Jean Drummond, Countess of Sutherland, to Sir Robert Gordon of Gordonstoun, Drummond, 22 September 1632. </a:t>
            </a:r>
          </a:p>
          <a:p>
            <a:r>
              <a:rPr lang="en-US" altLang="en-US" sz="1100"/>
              <a:t>National Library of Scotland Dep 175/65/Bundle 2. CSC DrummondJ63201 # 676. Published by the kind permission of </a:t>
            </a:r>
          </a:p>
          <a:p>
            <a:r>
              <a:rPr lang="en-US" altLang="en-US" sz="1100"/>
              <a:t>the Trustees of the Cumming of Altyre Papers (National Library of Scotland, Dep. 175).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>
            <a:extLst>
              <a:ext uri="{FF2B5EF4-FFF2-40B4-BE49-F238E27FC236}">
                <a16:creationId xmlns:a16="http://schemas.microsoft.com/office/drawing/2014/main" id="{79BC2F4A-1E19-4C5B-AAB5-56E9C490AA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>
              <a:solidFill>
                <a:srgbClr val="7B9899"/>
              </a:solidFill>
            </a:endParaRPr>
          </a:p>
        </p:txBody>
      </p:sp>
      <p:sp>
        <p:nvSpPr>
          <p:cNvPr id="14339" name="Content Placeholder 2">
            <a:extLst>
              <a:ext uri="{FF2B5EF4-FFF2-40B4-BE49-F238E27FC236}">
                <a16:creationId xmlns:a16="http://schemas.microsoft.com/office/drawing/2014/main" id="{796E407C-D325-40DC-93C9-5DA40606B286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301625" y="1527175"/>
            <a:ext cx="8504238" cy="4572000"/>
          </a:xfrm>
        </p:spPr>
        <p:txBody>
          <a:bodyPr/>
          <a:lstStyle/>
          <a:p>
            <a:pPr eaLnBrk="1" hangingPunct="1"/>
            <a:r>
              <a:rPr lang="en-US" altLang="en-US" sz="3600" b="1"/>
              <a:t>The huamn mnid deos not raed ervey lteter by istlef, but the wrod as a wlohe. The oredr of the ltteers in the wrod can be in a total mses but you can sitll raed it wouthit any porbelm.  (</a:t>
            </a:r>
            <a:r>
              <a:rPr lang="en-US" altLang="en-US" sz="3600" u="sng">
                <a:hlinkClick r:id="rId2"/>
              </a:rPr>
              <a:t>http://www.nationalarchives.gov.uk/palaeography/where_to_start.htm</a:t>
            </a:r>
            <a:r>
              <a:rPr lang="en-US" altLang="en-US" sz="3600"/>
              <a:t>)</a:t>
            </a:r>
          </a:p>
          <a:p>
            <a:pPr eaLnBrk="1" hangingPunct="1"/>
            <a:endParaRPr lang="en-US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>
            <a:extLst>
              <a:ext uri="{FF2B5EF4-FFF2-40B4-BE49-F238E27FC236}">
                <a16:creationId xmlns:a16="http://schemas.microsoft.com/office/drawing/2014/main" id="{DAB52994-CD8F-46C0-BAE3-FAEEFBD506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625" y="228600"/>
            <a:ext cx="8534400" cy="762000"/>
          </a:xfrm>
        </p:spPr>
        <p:txBody>
          <a:bodyPr/>
          <a:lstStyle/>
          <a:p>
            <a:pPr eaLnBrk="1" hangingPunct="1"/>
            <a:r>
              <a:rPr lang="en-US" altLang="en-US" sz="4800">
                <a:solidFill>
                  <a:srgbClr val="7B9899"/>
                </a:solidFill>
              </a:rPr>
              <a:t>Challenges</a:t>
            </a:r>
          </a:p>
        </p:txBody>
      </p:sp>
      <p:sp>
        <p:nvSpPr>
          <p:cNvPr id="15363" name="Content Placeholder 2">
            <a:extLst>
              <a:ext uri="{FF2B5EF4-FFF2-40B4-BE49-F238E27FC236}">
                <a16:creationId xmlns:a16="http://schemas.microsoft.com/office/drawing/2014/main" id="{82083EA8-CBE8-4263-A0C4-6E599EFC7D5D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301625" y="1676400"/>
            <a:ext cx="8504238" cy="4422775"/>
          </a:xfrm>
        </p:spPr>
        <p:txBody>
          <a:bodyPr/>
          <a:lstStyle/>
          <a:p>
            <a:pPr eaLnBrk="1" hangingPunct="1"/>
            <a:r>
              <a:rPr lang="en-US" altLang="en-US" sz="4000"/>
              <a:t>Spelling is not standardized</a:t>
            </a:r>
          </a:p>
          <a:p>
            <a:pPr eaLnBrk="1" hangingPunct="1"/>
            <a:r>
              <a:rPr lang="en-US" altLang="en-US" sz="4000"/>
              <a:t>Cursive alphabet</a:t>
            </a:r>
          </a:p>
          <a:p>
            <a:pPr eaLnBrk="1" hangingPunct="1"/>
            <a:r>
              <a:rPr lang="en-US" altLang="en-US" sz="4000"/>
              <a:t>Challenging handwriting</a:t>
            </a:r>
          </a:p>
          <a:p>
            <a:pPr eaLnBrk="1" hangingPunct="1"/>
            <a:r>
              <a:rPr lang="en-US" altLang="en-US" sz="4000"/>
              <a:t>Abbreviations</a:t>
            </a:r>
          </a:p>
          <a:p>
            <a:pPr eaLnBrk="1" hangingPunct="1"/>
            <a:r>
              <a:rPr lang="en-US" altLang="en-US" sz="4000"/>
              <a:t>Different language/names for items</a:t>
            </a:r>
          </a:p>
          <a:p>
            <a:pPr eaLnBrk="1" hangingPunct="1"/>
            <a:r>
              <a:rPr lang="en-US" altLang="en-US" sz="4000"/>
              <a:t>Specialized Quaker terms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>
            <a:extLst>
              <a:ext uri="{FF2B5EF4-FFF2-40B4-BE49-F238E27FC236}">
                <a16:creationId xmlns:a16="http://schemas.microsoft.com/office/drawing/2014/main" id="{25D0E670-E842-4046-8B27-7BF04D784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800">
                <a:solidFill>
                  <a:srgbClr val="7B9899"/>
                </a:solidFill>
              </a:rPr>
              <a:t>Tips for reading</a:t>
            </a:r>
          </a:p>
        </p:txBody>
      </p:sp>
      <p:sp>
        <p:nvSpPr>
          <p:cNvPr id="16387" name="Content Placeholder 2">
            <a:extLst>
              <a:ext uri="{FF2B5EF4-FFF2-40B4-BE49-F238E27FC236}">
                <a16:creationId xmlns:a16="http://schemas.microsoft.com/office/drawing/2014/main" id="{8A1F4413-CDAD-4005-8FD4-7378BF92CEC2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301625" y="1497013"/>
            <a:ext cx="8504238" cy="4903787"/>
          </a:xfrm>
        </p:spPr>
        <p:txBody>
          <a:bodyPr/>
          <a:lstStyle/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en-US" sz="2800"/>
              <a:t>Think of reading as a code to break</a:t>
            </a: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en-US" sz="2800"/>
              <a:t>Read one letter at a time.</a:t>
            </a: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en-US" sz="2800"/>
              <a:t>Help yourself by looking for other examples of same letter elsewhere in the document.</a:t>
            </a: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en-US" sz="2800"/>
              <a:t>If you are stuck, move on and come back later.</a:t>
            </a: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en-US" sz="2800"/>
              <a:t>Context is important – look for clues.</a:t>
            </a: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en-US" sz="2800"/>
              <a:t>Think about vocabulary. Check out the Transcription Manual and Glossary.</a:t>
            </a:r>
          </a:p>
          <a:p>
            <a:pPr eaLnBrk="1" hangingPunct="1">
              <a:buFont typeface="Arial" panose="020B0604020202020204" pitchFamily="34" charset="0"/>
              <a:buChar char="•"/>
            </a:pPr>
            <a:endParaRPr lang="en-US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extBox 1">
            <a:extLst>
              <a:ext uri="{FF2B5EF4-FFF2-40B4-BE49-F238E27FC236}">
                <a16:creationId xmlns:a16="http://schemas.microsoft.com/office/drawing/2014/main" id="{B85112C9-1325-4EC3-84FE-894D391F44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4600" y="228600"/>
            <a:ext cx="36576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9pPr>
          </a:lstStyle>
          <a:p>
            <a:r>
              <a:rPr lang="en-US" altLang="en-US" sz="2400"/>
              <a:t>Practice Reading for Fun</a:t>
            </a:r>
          </a:p>
        </p:txBody>
      </p:sp>
      <p:pic>
        <p:nvPicPr>
          <p:cNvPr id="17411" name="Picture 2">
            <a:extLst>
              <a:ext uri="{FF2B5EF4-FFF2-40B4-BE49-F238E27FC236}">
                <a16:creationId xmlns:a16="http://schemas.microsoft.com/office/drawing/2014/main" id="{C1665C37-3E12-40BE-9EE3-6A63FCD15B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1" t="1271" r="3407" b="1082"/>
          <a:stretch>
            <a:fillRect/>
          </a:stretch>
        </p:blipFill>
        <p:spPr bwMode="auto">
          <a:xfrm>
            <a:off x="301625" y="735013"/>
            <a:ext cx="3657600" cy="548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2" name="Picture 7">
            <a:extLst>
              <a:ext uri="{FF2B5EF4-FFF2-40B4-BE49-F238E27FC236}">
                <a16:creationId xmlns:a16="http://schemas.microsoft.com/office/drawing/2014/main" id="{99ABF275-5DF5-4398-B3F3-BB895879FA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6" t="1357" r="3020" b="62027"/>
          <a:stretch>
            <a:fillRect/>
          </a:stretch>
        </p:blipFill>
        <p:spPr bwMode="auto">
          <a:xfrm>
            <a:off x="3976688" y="1219200"/>
            <a:ext cx="4953000" cy="281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>
            <a:extLst>
              <a:ext uri="{FF2B5EF4-FFF2-40B4-BE49-F238E27FC236}">
                <a16:creationId xmlns:a16="http://schemas.microsoft.com/office/drawing/2014/main" id="{B86AB441-8104-4B49-A4E2-561AD105AD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" y="1143000"/>
            <a:ext cx="8077200" cy="4941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9pPr>
          </a:lstStyle>
          <a:p>
            <a:r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[Transcriber’s Name]</a:t>
            </a:r>
            <a:endParaRPr lang="en-US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15911 – Roger Longworth Peter Hendricks August 31 1686 Transcription</a:t>
            </a:r>
            <a:endParaRPr lang="en-US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1200"/>
              </a:spcAft>
            </a:pP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altLang="en-US" sz="160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Dublin ye [the] 21 of ye [the] 6mo 1686</a:t>
            </a:r>
            <a:endParaRPr lang="en-US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altLang="en-US" sz="160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Deare Piter [Peter] Hendricks,</a:t>
            </a:r>
            <a:endParaRPr lang="en-US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altLang="en-US" sz="160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my verie Deare and well beloved freind in the Lord Jesus Christ in</a:t>
            </a:r>
            <a:endParaRPr lang="en-US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whom we have Rest and peace for ever more, who is the Rocke and </a:t>
            </a:r>
            <a:endParaRPr lang="en-US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foundation of all our freesh [fresh] springs, and hath begotten us by his owne</a:t>
            </a:r>
            <a:endParaRPr lang="en-US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everlasting power, near and Deare [one?] unto another, and in this Love </a:t>
            </a:r>
            <a:endParaRPr lang="en-US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Life is my saluttacion [salutation] unto thee, and all deare freinds in those</a:t>
            </a:r>
            <a:endParaRPr lang="en-US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parts of the world, god all mighty be with you all Bless and prosper</a:t>
            </a:r>
            <a:endParaRPr lang="en-US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you for ever more saith my soule, and now Deare Piter [Peter] I Received thine dated the 18 of the 6 mo: [month] which I was verie glad of, and ever </a:t>
            </a:r>
            <a:endParaRPr lang="en-US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shall be, to heare of your well being, and allso of Thomas green</a:t>
            </a:r>
            <a:endParaRPr lang="en-US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435" name="TextBox 3">
            <a:extLst>
              <a:ext uri="{FF2B5EF4-FFF2-40B4-BE49-F238E27FC236}">
                <a16:creationId xmlns:a16="http://schemas.microsoft.com/office/drawing/2014/main" id="{86C43A45-57B4-4332-A45B-CE4010E373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0250" y="404813"/>
            <a:ext cx="26035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9pPr>
          </a:lstStyle>
          <a:p>
            <a:r>
              <a:rPr lang="en-US" altLang="en-US"/>
              <a:t>Transcription Template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>
            <a:extLst>
              <a:ext uri="{FF2B5EF4-FFF2-40B4-BE49-F238E27FC236}">
                <a16:creationId xmlns:a16="http://schemas.microsoft.com/office/drawing/2014/main" id="{3569B0BB-D791-4A68-9A7E-EF0C13554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400">
                <a:solidFill>
                  <a:srgbClr val="7B9899"/>
                </a:solidFill>
              </a:rPr>
              <a:t>Resources</a:t>
            </a:r>
          </a:p>
        </p:txBody>
      </p:sp>
      <p:sp>
        <p:nvSpPr>
          <p:cNvPr id="19459" name="Content Placeholder 2">
            <a:extLst>
              <a:ext uri="{FF2B5EF4-FFF2-40B4-BE49-F238E27FC236}">
                <a16:creationId xmlns:a16="http://schemas.microsoft.com/office/drawing/2014/main" id="{73D9C73E-8FE0-456D-87B6-E4490AE23F27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301625" y="1527175"/>
            <a:ext cx="8504238" cy="4572000"/>
          </a:xfrm>
        </p:spPr>
        <p:txBody>
          <a:bodyPr/>
          <a:lstStyle/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en-US" sz="2400"/>
              <a:t>Paleography at the British National Archives </a:t>
            </a:r>
            <a:r>
              <a:rPr lang="en-US" altLang="en-US" sz="2400">
                <a:hlinkClick r:id="rId2"/>
              </a:rPr>
              <a:t>http://www.nationalarchives.gov.uk/palaeography/</a:t>
            </a:r>
            <a:endParaRPr lang="en-US" altLang="en-US" sz="2400"/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en-US" sz="2400"/>
              <a:t>Video – Introduction to Transcribing </a:t>
            </a:r>
            <a:r>
              <a:rPr lang="en-US" altLang="en-US" sz="2400">
                <a:hlinkClick r:id="rId3"/>
              </a:rPr>
              <a:t>https://www.youtube.com/watch?v=x_Sh4M5tLfs&amp;feature=youtu.be</a:t>
            </a:r>
            <a:endParaRPr lang="en-US" altLang="en-US" sz="2400"/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en-US" sz="2400"/>
              <a:t>Letter-writing in Renaissance England </a:t>
            </a:r>
            <a:r>
              <a:rPr lang="en-US" altLang="en-US" sz="2400">
                <a:hlinkClick r:id="rId4"/>
              </a:rPr>
              <a:t>https://folgerpedia.folger.edu/Letterwriting_in_Renaissance_England#Exhibition_materials</a:t>
            </a:r>
            <a:endParaRPr lang="en-US" altLang="en-US" sz="2400"/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en-US" sz="2400"/>
              <a:t>Features of layout in 16</a:t>
            </a:r>
            <a:r>
              <a:rPr lang="en-US" altLang="en-US" sz="2400" baseline="30000"/>
              <a:t>th</a:t>
            </a:r>
            <a:r>
              <a:rPr lang="en-US" altLang="en-US" sz="2400"/>
              <a:t> and 17</a:t>
            </a:r>
            <a:r>
              <a:rPr lang="en-US" altLang="en-US" sz="2400" baseline="30000"/>
              <a:t>th</a:t>
            </a:r>
            <a:r>
              <a:rPr lang="en-US" altLang="en-US" sz="2400"/>
              <a:t> Scottish Letters </a:t>
            </a:r>
            <a:r>
              <a:rPr lang="en-US" altLang="en-US" sz="2400">
                <a:hlinkClick r:id="rId5"/>
              </a:rPr>
              <a:t>http://www.helsinki.fi/varieng/series/volumes/14/meurman-solin_b/#csc</a:t>
            </a:r>
            <a:endParaRPr lang="en-US" altLang="en-US" sz="24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771252-A83E-4FB4-818F-134A6B76FF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Sample Autobiography Draft in German</a:t>
            </a:r>
          </a:p>
        </p:txBody>
      </p:sp>
      <p:pic>
        <p:nvPicPr>
          <p:cNvPr id="20483" name="Picture 4">
            <a:extLst>
              <a:ext uri="{FF2B5EF4-FFF2-40B4-BE49-F238E27FC236}">
                <a16:creationId xmlns:a16="http://schemas.microsoft.com/office/drawing/2014/main" id="{EDF0A182-44F4-46A3-8F71-E5EDC8A20337}"/>
              </a:ext>
            </a:extLst>
          </p:cNvPr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048000" y="1524000"/>
            <a:ext cx="3136900" cy="5073650"/>
          </a:xfrm>
          <a:noFill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89DF3-A475-4F95-822D-B4E1AE52C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Detail from Wistar Autobiography</a:t>
            </a:r>
          </a:p>
        </p:txBody>
      </p:sp>
      <p:pic>
        <p:nvPicPr>
          <p:cNvPr id="21507" name="Picture 4">
            <a:extLst>
              <a:ext uri="{FF2B5EF4-FFF2-40B4-BE49-F238E27FC236}">
                <a16:creationId xmlns:a16="http://schemas.microsoft.com/office/drawing/2014/main" id="{7690A88F-96E2-4C89-85BB-18BF8DDFAA13}"/>
              </a:ext>
            </a:extLst>
          </p:cNvPr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52" b="61736"/>
          <a:stretch>
            <a:fillRect/>
          </a:stretch>
        </p:blipFill>
        <p:spPr>
          <a:xfrm>
            <a:off x="1219200" y="1622425"/>
            <a:ext cx="7086600" cy="4543425"/>
          </a:xfrm>
          <a:noFill/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vic">
  <a:themeElements>
    <a:clrScheme name="Civic">
      <a:dk1>
        <a:sysClr val="windowText" lastClr="000000"/>
      </a:dk1>
      <a:lt1>
        <a:sysClr val="window" lastClr="FFFFFF"/>
      </a:lt1>
      <a:dk2>
        <a:srgbClr val="646B86"/>
      </a:dk2>
      <a:lt2>
        <a:srgbClr val="C5D1D7"/>
      </a:lt2>
      <a:accent1>
        <a:srgbClr val="D16349"/>
      </a:accent1>
      <a:accent2>
        <a:srgbClr val="CCB400"/>
      </a:accent2>
      <a:accent3>
        <a:srgbClr val="8CADAE"/>
      </a:accent3>
      <a:accent4>
        <a:srgbClr val="8C7B70"/>
      </a:accent4>
      <a:accent5>
        <a:srgbClr val="8FB08C"/>
      </a:accent5>
      <a:accent6>
        <a:srgbClr val="D19049"/>
      </a:accent6>
      <a:hlink>
        <a:srgbClr val="00A3D6"/>
      </a:hlink>
      <a:folHlink>
        <a:srgbClr val="694F07"/>
      </a:folHlink>
    </a:clrScheme>
    <a:fontScheme name="Civic">
      <a:majorFont>
        <a:latin typeface="Georgia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eorgia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Civic">
      <a:fillStyleLst>
        <a:solidFill>
          <a:schemeClr val="phClr"/>
        </a:solidFill>
        <a:solidFill>
          <a:schemeClr val="phClr">
            <a:tint val="45000"/>
          </a:schemeClr>
        </a:solidFill>
        <a:solidFill>
          <a:schemeClr val="phClr">
            <a:tint val="95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1429" cap="flat" cmpd="sng" algn="ctr">
          <a:solidFill>
            <a:schemeClr val="phClr"/>
          </a:solidFill>
          <a:prstDash val="sysDash"/>
        </a:ln>
        <a:ln w="200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contourW="9525" prstMaterial="matte">
            <a:bevelT w="0" h="0"/>
            <a:contourClr>
              <a:schemeClr val="phClr">
                <a:shade val="70000"/>
                <a:satMod val="105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soft" dir="b">
              <a:rot lat="0" lon="0" rev="0"/>
            </a:lightRig>
          </a:scene3d>
          <a:sp3d prstMaterial="dkEdge">
            <a:bevelT w="63500" h="63500" prst="cross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70000"/>
                <a:satMod val="115000"/>
              </a:schemeClr>
              <a:schemeClr val="phClr">
                <a:tint val="85000"/>
              </a:schemeClr>
            </a:duotone>
          </a:blip>
          <a:tile tx="0" ty="0" sx="85000" sy="85000" flip="none" algn="tl"/>
        </a:blipFill>
        <a:blipFill>
          <a:blip xmlns:r="http://schemas.openxmlformats.org/officeDocument/2006/relationships" r:embed="rId2">
            <a:duotone>
              <a:schemeClr val="phClr">
                <a:shade val="65000"/>
                <a:satMod val="115000"/>
              </a:schemeClr>
              <a:schemeClr val="phClr">
                <a:tint val="85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Civic</Template>
  <TotalTime>1349</TotalTime>
  <Words>366</Words>
  <Application>Microsoft Office PowerPoint</Application>
  <PresentationFormat>On-screen Show (4:3)</PresentationFormat>
  <Paragraphs>46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Georgia</vt:lpstr>
      <vt:lpstr>Arial</vt:lpstr>
      <vt:lpstr>Wingdings 2</vt:lpstr>
      <vt:lpstr>Wingdings</vt:lpstr>
      <vt:lpstr>Calibri</vt:lpstr>
      <vt:lpstr>Times New Roman</vt:lpstr>
      <vt:lpstr>Civic</vt:lpstr>
      <vt:lpstr>Paleography</vt:lpstr>
      <vt:lpstr>PowerPoint Presentation</vt:lpstr>
      <vt:lpstr>Challenges</vt:lpstr>
      <vt:lpstr>Tips for reading</vt:lpstr>
      <vt:lpstr>PowerPoint Presentation</vt:lpstr>
      <vt:lpstr>PowerPoint Presentation</vt:lpstr>
      <vt:lpstr>Resources</vt:lpstr>
      <vt:lpstr>Sample Autobiography Draft in German</vt:lpstr>
      <vt:lpstr>Detail from Wistar Autobiography</vt:lpstr>
      <vt:lpstr>Jane Skipwith's ca. 1610 love letter to her cousin. Folger Digital Image 5762.</vt:lpstr>
      <vt:lpstr>Jean Drummond, Countess of Southerland to Sir Robert Gordon, 22 September, 1632</vt:lpstr>
    </vt:vector>
  </TitlesOfParts>
  <Company>College of Arts &amp; Humanities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Paleography:  Reading Eighteenth Century Handwriting</dc:title>
  <dc:creator>Rosalind Beiler</dc:creator>
  <cp:lastModifiedBy>Rosalind Beiler</cp:lastModifiedBy>
  <cp:revision>29</cp:revision>
  <dcterms:created xsi:type="dcterms:W3CDTF">2013-05-15T19:48:45Z</dcterms:created>
  <dcterms:modified xsi:type="dcterms:W3CDTF">2020-01-15T22:03:17Z</dcterms:modified>
</cp:coreProperties>
</file>